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5" r:id="rId1"/>
  </p:sldMasterIdLst>
  <p:sldIdLst>
    <p:sldId id="261" r:id="rId2"/>
    <p:sldId id="259" r:id="rId3"/>
    <p:sldId id="271" r:id="rId4"/>
    <p:sldId id="276" r:id="rId5"/>
    <p:sldId id="275" r:id="rId6"/>
    <p:sldId id="265" r:id="rId7"/>
    <p:sldId id="266" r:id="rId8"/>
    <p:sldId id="273" r:id="rId9"/>
    <p:sldId id="267" r:id="rId10"/>
    <p:sldId id="269" r:id="rId11"/>
    <p:sldId id="270" r:id="rId12"/>
    <p:sldId id="272" r:id="rId13"/>
    <p:sldId id="263" r:id="rId14"/>
    <p:sldId id="264" r:id="rId15"/>
    <p:sldId id="258" r:id="rId16"/>
    <p:sldId id="257" r:id="rId17"/>
    <p:sldId id="274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D8FF"/>
    <a:srgbClr val="EBE1FF"/>
    <a:srgbClr val="E5C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40FFE5-E41D-1F4C-8161-DF67065B07C8}" v="1859" dt="2023-05-12T10:33:09.521"/>
    <p1510:client id="{6EABAA0D-4041-455B-A312-8C6C71E038A8}" v="347" dt="2023-05-12T10:33:39.991"/>
    <p1510:client id="{98FD7CC2-D157-AB40-ACA2-C67C4BE8647E}" v="535" dt="2023-05-12T10:36:31.974"/>
    <p1510:client id="{A0AEEB38-0774-47E6-9200-3212C6E56FB0}" v="704" dt="2023-05-12T09:56:43.633"/>
    <p1510:client id="{BA08EA6E-33AD-43E9-B323-1C9D2C73C632}" v="122" dt="2023-05-12T09:10:33.9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Helle Formatvorlage 1 - Akz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na Koch953" userId="529262aa-e24b-4d17-89f5-cb4a743b84ed" providerId="ADAL" clId="{A0AEEB38-0774-47E6-9200-3212C6E56FB0}"/>
    <pc:docChg chg="undo custSel addSld delSld modSld sldOrd">
      <pc:chgData name="Lena Koch953" userId="529262aa-e24b-4d17-89f5-cb4a743b84ed" providerId="ADAL" clId="{A0AEEB38-0774-47E6-9200-3212C6E56FB0}" dt="2023-05-12T10:13:49.291" v="788" actId="680"/>
      <pc:docMkLst>
        <pc:docMk/>
      </pc:docMkLst>
      <pc:sldChg chg="modSp del mod">
        <pc:chgData name="Lena Koch953" userId="529262aa-e24b-4d17-89f5-cb4a743b84ed" providerId="ADAL" clId="{A0AEEB38-0774-47E6-9200-3212C6E56FB0}" dt="2023-05-12T09:15:41.071" v="505" actId="2696"/>
        <pc:sldMkLst>
          <pc:docMk/>
          <pc:sldMk cId="3454422670" sldId="256"/>
        </pc:sldMkLst>
        <pc:spChg chg="mod">
          <ac:chgData name="Lena Koch953" userId="529262aa-e24b-4d17-89f5-cb4a743b84ed" providerId="ADAL" clId="{A0AEEB38-0774-47E6-9200-3212C6E56FB0}" dt="2023-05-12T08:35:43.392" v="74" actId="20577"/>
          <ac:spMkLst>
            <pc:docMk/>
            <pc:sldMk cId="3454422670" sldId="256"/>
            <ac:spMk id="2" creationId="{08BBC640-C557-32A0-16FE-2BE67A432926}"/>
          </ac:spMkLst>
        </pc:spChg>
        <pc:spChg chg="mod">
          <ac:chgData name="Lena Koch953" userId="529262aa-e24b-4d17-89f5-cb4a743b84ed" providerId="ADAL" clId="{A0AEEB38-0774-47E6-9200-3212C6E56FB0}" dt="2023-05-12T09:04:32.358" v="389" actId="20577"/>
          <ac:spMkLst>
            <pc:docMk/>
            <pc:sldMk cId="3454422670" sldId="256"/>
            <ac:spMk id="3" creationId="{BC9AA54B-23C3-9286-49EB-6C754957B521}"/>
          </ac:spMkLst>
        </pc:spChg>
      </pc:sldChg>
      <pc:sldChg chg="addSp delSp modSp new mod ord setBg">
        <pc:chgData name="Lena Koch953" userId="529262aa-e24b-4d17-89f5-cb4a743b84ed" providerId="ADAL" clId="{A0AEEB38-0774-47E6-9200-3212C6E56FB0}" dt="2023-05-12T09:06:46.636" v="504" actId="20577"/>
        <pc:sldMkLst>
          <pc:docMk/>
          <pc:sldMk cId="2595771615" sldId="257"/>
        </pc:sldMkLst>
        <pc:spChg chg="mod">
          <ac:chgData name="Lena Koch953" userId="529262aa-e24b-4d17-89f5-cb4a743b84ed" providerId="ADAL" clId="{A0AEEB38-0774-47E6-9200-3212C6E56FB0}" dt="2023-05-12T09:06:46.636" v="504" actId="20577"/>
          <ac:spMkLst>
            <pc:docMk/>
            <pc:sldMk cId="2595771615" sldId="257"/>
            <ac:spMk id="2" creationId="{29CD0874-300D-A2E0-C0BC-12358C8B8357}"/>
          </ac:spMkLst>
        </pc:spChg>
        <pc:spChg chg="del mod">
          <ac:chgData name="Lena Koch953" userId="529262aa-e24b-4d17-89f5-cb4a743b84ed" providerId="ADAL" clId="{A0AEEB38-0774-47E6-9200-3212C6E56FB0}" dt="2023-05-12T09:05:45.511" v="391" actId="26606"/>
          <ac:spMkLst>
            <pc:docMk/>
            <pc:sldMk cId="2595771615" sldId="257"/>
            <ac:spMk id="3" creationId="{65B204A2-A1FF-B1DB-F6B0-B402A4F767B0}"/>
          </ac:spMkLst>
        </pc:spChg>
        <pc:spChg chg="add">
          <ac:chgData name="Lena Koch953" userId="529262aa-e24b-4d17-89f5-cb4a743b84ed" providerId="ADAL" clId="{A0AEEB38-0774-47E6-9200-3212C6E56FB0}" dt="2023-05-12T09:05:45.511" v="391" actId="26606"/>
          <ac:spMkLst>
            <pc:docMk/>
            <pc:sldMk cId="2595771615" sldId="257"/>
            <ac:spMk id="6" creationId="{4B9142F6-DB97-45E1-995D-D4D206E093DC}"/>
          </ac:spMkLst>
        </pc:spChg>
        <pc:graphicFrameChg chg="add">
          <ac:chgData name="Lena Koch953" userId="529262aa-e24b-4d17-89f5-cb4a743b84ed" providerId="ADAL" clId="{A0AEEB38-0774-47E6-9200-3212C6E56FB0}" dt="2023-05-12T09:05:45.511" v="391" actId="26606"/>
          <ac:graphicFrameMkLst>
            <pc:docMk/>
            <pc:sldMk cId="2595771615" sldId="257"/>
            <ac:graphicFrameMk id="7" creationId="{475D9AE1-0D82-24B6-3412-0EDEF6572350}"/>
          </ac:graphicFrameMkLst>
        </pc:graphicFrameChg>
      </pc:sldChg>
      <pc:sldChg chg="modSp new mod">
        <pc:chgData name="Lena Koch953" userId="529262aa-e24b-4d17-89f5-cb4a743b84ed" providerId="ADAL" clId="{A0AEEB38-0774-47E6-9200-3212C6E56FB0}" dt="2023-05-12T09:15:56.178" v="510"/>
        <pc:sldMkLst>
          <pc:docMk/>
          <pc:sldMk cId="2099393620" sldId="258"/>
        </pc:sldMkLst>
        <pc:spChg chg="mod">
          <ac:chgData name="Lena Koch953" userId="529262aa-e24b-4d17-89f5-cb4a743b84ed" providerId="ADAL" clId="{A0AEEB38-0774-47E6-9200-3212C6E56FB0}" dt="2023-05-12T09:15:56.178" v="510"/>
          <ac:spMkLst>
            <pc:docMk/>
            <pc:sldMk cId="2099393620" sldId="258"/>
            <ac:spMk id="2" creationId="{EE0C54DC-E37A-55C9-3DA5-D016DF26A1A1}"/>
          </ac:spMkLst>
        </pc:spChg>
        <pc:spChg chg="mod">
          <ac:chgData name="Lena Koch953" userId="529262aa-e24b-4d17-89f5-cb4a743b84ed" providerId="ADAL" clId="{A0AEEB38-0774-47E6-9200-3212C6E56FB0}" dt="2023-05-12T09:15:56.178" v="510"/>
          <ac:spMkLst>
            <pc:docMk/>
            <pc:sldMk cId="2099393620" sldId="258"/>
            <ac:spMk id="3" creationId="{55C7E895-606C-56BD-21E7-8DACB7E73903}"/>
          </ac:spMkLst>
        </pc:spChg>
      </pc:sldChg>
      <pc:sldChg chg="addSp delSp modSp mod ord setBg">
        <pc:chgData name="Lena Koch953" userId="529262aa-e24b-4d17-89f5-cb4a743b84ed" providerId="ADAL" clId="{A0AEEB38-0774-47E6-9200-3212C6E56FB0}" dt="2023-05-12T09:01:31.893" v="375" actId="20577"/>
        <pc:sldMkLst>
          <pc:docMk/>
          <pc:sldMk cId="374243029" sldId="259"/>
        </pc:sldMkLst>
        <pc:spChg chg="mod">
          <ac:chgData name="Lena Koch953" userId="529262aa-e24b-4d17-89f5-cb4a743b84ed" providerId="ADAL" clId="{A0AEEB38-0774-47E6-9200-3212C6E56FB0}" dt="2023-05-12T09:01:31.893" v="375" actId="20577"/>
          <ac:spMkLst>
            <pc:docMk/>
            <pc:sldMk cId="374243029" sldId="259"/>
            <ac:spMk id="2" creationId="{29CD0874-300D-A2E0-C0BC-12358C8B8357}"/>
          </ac:spMkLst>
        </pc:spChg>
        <pc:spChg chg="del">
          <ac:chgData name="Lena Koch953" userId="529262aa-e24b-4d17-89f5-cb4a743b84ed" providerId="ADAL" clId="{A0AEEB38-0774-47E6-9200-3212C6E56FB0}" dt="2023-05-12T09:01:22.983" v="366" actId="26606"/>
          <ac:spMkLst>
            <pc:docMk/>
            <pc:sldMk cId="374243029" sldId="259"/>
            <ac:spMk id="3" creationId="{65B204A2-A1FF-B1DB-F6B0-B402A4F767B0}"/>
          </ac:spMkLst>
        </pc:spChg>
        <pc:spChg chg="add">
          <ac:chgData name="Lena Koch953" userId="529262aa-e24b-4d17-89f5-cb4a743b84ed" providerId="ADAL" clId="{A0AEEB38-0774-47E6-9200-3212C6E56FB0}" dt="2023-05-12T09:01:22.983" v="366" actId="26606"/>
          <ac:spMkLst>
            <pc:docMk/>
            <pc:sldMk cId="374243029" sldId="259"/>
            <ac:spMk id="9" creationId="{84136905-015B-4510-B514-027CBA846BD6}"/>
          </ac:spMkLst>
        </pc:spChg>
        <pc:spChg chg="add">
          <ac:chgData name="Lena Koch953" userId="529262aa-e24b-4d17-89f5-cb4a743b84ed" providerId="ADAL" clId="{A0AEEB38-0774-47E6-9200-3212C6E56FB0}" dt="2023-05-12T09:01:22.983" v="366" actId="26606"/>
          <ac:spMkLst>
            <pc:docMk/>
            <pc:sldMk cId="374243029" sldId="259"/>
            <ac:spMk id="11" creationId="{36CD0F97-2E5B-4E84-8544-EB24DED10446}"/>
          </ac:spMkLst>
        </pc:spChg>
        <pc:spChg chg="add">
          <ac:chgData name="Lena Koch953" userId="529262aa-e24b-4d17-89f5-cb4a743b84ed" providerId="ADAL" clId="{A0AEEB38-0774-47E6-9200-3212C6E56FB0}" dt="2023-05-12T09:01:22.983" v="366" actId="26606"/>
          <ac:spMkLst>
            <pc:docMk/>
            <pc:sldMk cId="374243029" sldId="259"/>
            <ac:spMk id="13" creationId="{3B272257-593A-402F-88FA-F1DECD9E3FC4}"/>
          </ac:spMkLst>
        </pc:spChg>
        <pc:graphicFrameChg chg="add">
          <ac:chgData name="Lena Koch953" userId="529262aa-e24b-4d17-89f5-cb4a743b84ed" providerId="ADAL" clId="{A0AEEB38-0774-47E6-9200-3212C6E56FB0}" dt="2023-05-12T09:01:22.983" v="366" actId="26606"/>
          <ac:graphicFrameMkLst>
            <pc:docMk/>
            <pc:sldMk cId="374243029" sldId="259"/>
            <ac:graphicFrameMk id="5" creationId="{A051EA52-37CC-2166-DCAF-99B1CFD6C580}"/>
          </ac:graphicFrameMkLst>
        </pc:graphicFrameChg>
      </pc:sldChg>
      <pc:sldChg chg="addSp delSp modSp del mod ord">
        <pc:chgData name="Lena Koch953" userId="529262aa-e24b-4d17-89f5-cb4a743b84ed" providerId="ADAL" clId="{A0AEEB38-0774-47E6-9200-3212C6E56FB0}" dt="2023-05-12T09:04:06.651" v="383" actId="2696"/>
        <pc:sldMkLst>
          <pc:docMk/>
          <pc:sldMk cId="928164105" sldId="259"/>
        </pc:sldMkLst>
        <pc:spChg chg="mod">
          <ac:chgData name="Lena Koch953" userId="529262aa-e24b-4d17-89f5-cb4a743b84ed" providerId="ADAL" clId="{A0AEEB38-0774-47E6-9200-3212C6E56FB0}" dt="2023-05-12T09:03:46.532" v="377" actId="26606"/>
          <ac:spMkLst>
            <pc:docMk/>
            <pc:sldMk cId="928164105" sldId="259"/>
            <ac:spMk id="2" creationId="{29CD0874-300D-A2E0-C0BC-12358C8B8357}"/>
          </ac:spMkLst>
        </pc:spChg>
        <pc:spChg chg="add del">
          <ac:chgData name="Lena Koch953" userId="529262aa-e24b-4d17-89f5-cb4a743b84ed" providerId="ADAL" clId="{A0AEEB38-0774-47E6-9200-3212C6E56FB0}" dt="2023-05-12T09:03:48.436" v="380" actId="26606"/>
          <ac:spMkLst>
            <pc:docMk/>
            <pc:sldMk cId="928164105" sldId="259"/>
            <ac:spMk id="9" creationId="{84136905-015B-4510-B514-027CBA846BD6}"/>
          </ac:spMkLst>
        </pc:spChg>
        <pc:spChg chg="add del">
          <ac:chgData name="Lena Koch953" userId="529262aa-e24b-4d17-89f5-cb4a743b84ed" providerId="ADAL" clId="{A0AEEB38-0774-47E6-9200-3212C6E56FB0}" dt="2023-05-12T09:03:48.436" v="380" actId="26606"/>
          <ac:spMkLst>
            <pc:docMk/>
            <pc:sldMk cId="928164105" sldId="259"/>
            <ac:spMk id="11" creationId="{36CD0F97-2E5B-4E84-8544-EB24DED10446}"/>
          </ac:spMkLst>
        </pc:spChg>
        <pc:spChg chg="add del">
          <ac:chgData name="Lena Koch953" userId="529262aa-e24b-4d17-89f5-cb4a743b84ed" providerId="ADAL" clId="{A0AEEB38-0774-47E6-9200-3212C6E56FB0}" dt="2023-05-12T09:03:48.436" v="380" actId="26606"/>
          <ac:spMkLst>
            <pc:docMk/>
            <pc:sldMk cId="928164105" sldId="259"/>
            <ac:spMk id="13" creationId="{3B272257-593A-402F-88FA-F1DECD9E3FC4}"/>
          </ac:spMkLst>
        </pc:spChg>
        <pc:spChg chg="add del">
          <ac:chgData name="Lena Koch953" userId="529262aa-e24b-4d17-89f5-cb4a743b84ed" providerId="ADAL" clId="{A0AEEB38-0774-47E6-9200-3212C6E56FB0}" dt="2023-05-12T09:03:46.532" v="377" actId="26606"/>
          <ac:spMkLst>
            <pc:docMk/>
            <pc:sldMk cId="928164105" sldId="259"/>
            <ac:spMk id="18" creationId="{4B9142F6-DB97-45E1-995D-D4D206E093DC}"/>
          </ac:spMkLst>
        </pc:spChg>
        <pc:spChg chg="add del">
          <ac:chgData name="Lena Koch953" userId="529262aa-e24b-4d17-89f5-cb4a743b84ed" providerId="ADAL" clId="{A0AEEB38-0774-47E6-9200-3212C6E56FB0}" dt="2023-05-12T09:03:48.421" v="379" actId="26606"/>
          <ac:spMkLst>
            <pc:docMk/>
            <pc:sldMk cId="928164105" sldId="259"/>
            <ac:spMk id="20" creationId="{675AF5A1-4884-4FBA-B1BB-80A2939EA21A}"/>
          </ac:spMkLst>
        </pc:spChg>
        <pc:spChg chg="add del">
          <ac:chgData name="Lena Koch953" userId="529262aa-e24b-4d17-89f5-cb4a743b84ed" providerId="ADAL" clId="{A0AEEB38-0774-47E6-9200-3212C6E56FB0}" dt="2023-05-12T09:03:48.421" v="379" actId="26606"/>
          <ac:spMkLst>
            <pc:docMk/>
            <pc:sldMk cId="928164105" sldId="259"/>
            <ac:spMk id="21" creationId="{49306479-8C4D-4E4A-A330-DFC80A8A01BE}"/>
          </ac:spMkLst>
        </pc:spChg>
        <pc:spChg chg="add del">
          <ac:chgData name="Lena Koch953" userId="529262aa-e24b-4d17-89f5-cb4a743b84ed" providerId="ADAL" clId="{A0AEEB38-0774-47E6-9200-3212C6E56FB0}" dt="2023-05-12T09:03:48.421" v="379" actId="26606"/>
          <ac:spMkLst>
            <pc:docMk/>
            <pc:sldMk cId="928164105" sldId="259"/>
            <ac:spMk id="22" creationId="{5A8C16DA-E452-4500-B803-5D451BB091A3}"/>
          </ac:spMkLst>
        </pc:spChg>
        <pc:spChg chg="add">
          <ac:chgData name="Lena Koch953" userId="529262aa-e24b-4d17-89f5-cb4a743b84ed" providerId="ADAL" clId="{A0AEEB38-0774-47E6-9200-3212C6E56FB0}" dt="2023-05-12T09:03:48.436" v="380" actId="26606"/>
          <ac:spMkLst>
            <pc:docMk/>
            <pc:sldMk cId="928164105" sldId="259"/>
            <ac:spMk id="24" creationId="{619A6F3B-F0D9-4CB0-B8A1-B84B57852C61}"/>
          </ac:spMkLst>
        </pc:spChg>
        <pc:spChg chg="add">
          <ac:chgData name="Lena Koch953" userId="529262aa-e24b-4d17-89f5-cb4a743b84ed" providerId="ADAL" clId="{A0AEEB38-0774-47E6-9200-3212C6E56FB0}" dt="2023-05-12T09:03:48.436" v="380" actId="26606"/>
          <ac:spMkLst>
            <pc:docMk/>
            <pc:sldMk cId="928164105" sldId="259"/>
            <ac:spMk id="25" creationId="{49306479-8C4D-4E4A-A330-DFC80A8A01BE}"/>
          </ac:spMkLst>
        </pc:spChg>
        <pc:spChg chg="add">
          <ac:chgData name="Lena Koch953" userId="529262aa-e24b-4d17-89f5-cb4a743b84ed" providerId="ADAL" clId="{A0AEEB38-0774-47E6-9200-3212C6E56FB0}" dt="2023-05-12T09:03:48.436" v="380" actId="26606"/>
          <ac:spMkLst>
            <pc:docMk/>
            <pc:sldMk cId="928164105" sldId="259"/>
            <ac:spMk id="26" creationId="{ACEDC033-8DAA-4024-87F5-57430053AE84}"/>
          </ac:spMkLst>
        </pc:spChg>
        <pc:spChg chg="add">
          <ac:chgData name="Lena Koch953" userId="529262aa-e24b-4d17-89f5-cb4a743b84ed" providerId="ADAL" clId="{A0AEEB38-0774-47E6-9200-3212C6E56FB0}" dt="2023-05-12T09:03:48.436" v="380" actId="26606"/>
          <ac:spMkLst>
            <pc:docMk/>
            <pc:sldMk cId="928164105" sldId="259"/>
            <ac:spMk id="27" creationId="{D584A691-C497-4066-927B-46560195E11F}"/>
          </ac:spMkLst>
        </pc:spChg>
        <pc:graphicFrameChg chg="mod modGraphic">
          <ac:chgData name="Lena Koch953" userId="529262aa-e24b-4d17-89f5-cb4a743b84ed" providerId="ADAL" clId="{A0AEEB38-0774-47E6-9200-3212C6E56FB0}" dt="2023-05-12T09:03:46.532" v="377" actId="26606"/>
          <ac:graphicFrameMkLst>
            <pc:docMk/>
            <pc:sldMk cId="928164105" sldId="259"/>
            <ac:graphicFrameMk id="5" creationId="{B355003A-EB64-177B-DDE9-DA7FA85C73E1}"/>
          </ac:graphicFrameMkLst>
        </pc:graphicFrameChg>
      </pc:sldChg>
      <pc:sldChg chg="modSp add">
        <pc:chgData name="Lena Koch953" userId="529262aa-e24b-4d17-89f5-cb4a743b84ed" providerId="ADAL" clId="{A0AEEB38-0774-47E6-9200-3212C6E56FB0}" dt="2023-05-12T09:15:56.178" v="510"/>
        <pc:sldMkLst>
          <pc:docMk/>
          <pc:sldMk cId="2993045500" sldId="259"/>
        </pc:sldMkLst>
        <pc:spChg chg="mod">
          <ac:chgData name="Lena Koch953" userId="529262aa-e24b-4d17-89f5-cb4a743b84ed" providerId="ADAL" clId="{A0AEEB38-0774-47E6-9200-3212C6E56FB0}" dt="2023-05-12T09:15:56.178" v="510"/>
          <ac:spMkLst>
            <pc:docMk/>
            <pc:sldMk cId="2993045500" sldId="259"/>
            <ac:spMk id="2" creationId="{29CD0874-300D-A2E0-C0BC-12358C8B8357}"/>
          </ac:spMkLst>
        </pc:spChg>
        <pc:spChg chg="mod">
          <ac:chgData name="Lena Koch953" userId="529262aa-e24b-4d17-89f5-cb4a743b84ed" providerId="ADAL" clId="{A0AEEB38-0774-47E6-9200-3212C6E56FB0}" dt="2023-05-12T09:15:56.178" v="510"/>
          <ac:spMkLst>
            <pc:docMk/>
            <pc:sldMk cId="2993045500" sldId="259"/>
            <ac:spMk id="3" creationId="{65B204A2-A1FF-B1DB-F6B0-B402A4F767B0}"/>
          </ac:spMkLst>
        </pc:spChg>
      </pc:sldChg>
      <pc:sldChg chg="delSp del delDesignElem">
        <pc:chgData name="Lena Koch953" userId="529262aa-e24b-4d17-89f5-cb4a743b84ed" providerId="ADAL" clId="{A0AEEB38-0774-47E6-9200-3212C6E56FB0}" dt="2023-05-12T09:16:44.545" v="529" actId="2696"/>
        <pc:sldMkLst>
          <pc:docMk/>
          <pc:sldMk cId="2104504859" sldId="260"/>
        </pc:sldMkLst>
        <pc:spChg chg="del">
          <ac:chgData name="Lena Koch953" userId="529262aa-e24b-4d17-89f5-cb4a743b84ed" providerId="ADAL" clId="{A0AEEB38-0774-47E6-9200-3212C6E56FB0}" dt="2023-05-12T09:15:47.851" v="507"/>
          <ac:spMkLst>
            <pc:docMk/>
            <pc:sldMk cId="2104504859" sldId="260"/>
            <ac:spMk id="10" creationId="{391F6B52-91F4-4AEB-B6DB-29FEBCF28C8B}"/>
          </ac:spMkLst>
        </pc:spChg>
        <pc:spChg chg="del">
          <ac:chgData name="Lena Koch953" userId="529262aa-e24b-4d17-89f5-cb4a743b84ed" providerId="ADAL" clId="{A0AEEB38-0774-47E6-9200-3212C6E56FB0}" dt="2023-05-12T09:15:47.851" v="507"/>
          <ac:spMkLst>
            <pc:docMk/>
            <pc:sldMk cId="2104504859" sldId="260"/>
            <ac:spMk id="16" creationId="{BAD76F3E-3A97-486B-B402-44400A8B9173}"/>
          </ac:spMkLst>
        </pc:spChg>
        <pc:spChg chg="del">
          <ac:chgData name="Lena Koch953" userId="529262aa-e24b-4d17-89f5-cb4a743b84ed" providerId="ADAL" clId="{A0AEEB38-0774-47E6-9200-3212C6E56FB0}" dt="2023-05-12T09:15:47.851" v="507"/>
          <ac:spMkLst>
            <pc:docMk/>
            <pc:sldMk cId="2104504859" sldId="260"/>
            <ac:spMk id="18" creationId="{2CD6F061-7C53-44F4-9794-953DB70A451B}"/>
          </ac:spMkLst>
        </pc:spChg>
      </pc:sldChg>
      <pc:sldChg chg="modSp new mod">
        <pc:chgData name="Lena Koch953" userId="529262aa-e24b-4d17-89f5-cb4a743b84ed" providerId="ADAL" clId="{A0AEEB38-0774-47E6-9200-3212C6E56FB0}" dt="2023-05-12T09:16:38.513" v="528" actId="20577"/>
        <pc:sldMkLst>
          <pc:docMk/>
          <pc:sldMk cId="833784786" sldId="261"/>
        </pc:sldMkLst>
        <pc:spChg chg="mod">
          <ac:chgData name="Lena Koch953" userId="529262aa-e24b-4d17-89f5-cb4a743b84ed" providerId="ADAL" clId="{A0AEEB38-0774-47E6-9200-3212C6E56FB0}" dt="2023-05-12T09:16:38.513" v="528" actId="20577"/>
          <ac:spMkLst>
            <pc:docMk/>
            <pc:sldMk cId="833784786" sldId="261"/>
            <ac:spMk id="2" creationId="{B22E33B7-C4FC-4561-E27C-11EA2826D7F8}"/>
          </ac:spMkLst>
        </pc:spChg>
        <pc:spChg chg="mod">
          <ac:chgData name="Lena Koch953" userId="529262aa-e24b-4d17-89f5-cb4a743b84ed" providerId="ADAL" clId="{A0AEEB38-0774-47E6-9200-3212C6E56FB0}" dt="2023-05-12T09:16:32.875" v="512"/>
          <ac:spMkLst>
            <pc:docMk/>
            <pc:sldMk cId="833784786" sldId="261"/>
            <ac:spMk id="3" creationId="{4C64A8F9-6899-CB8E-DAC3-095F9952C991}"/>
          </ac:spMkLst>
        </pc:spChg>
      </pc:sldChg>
      <pc:sldChg chg="del">
        <pc:chgData name="Lena Koch953" userId="529262aa-e24b-4d17-89f5-cb4a743b84ed" providerId="ADAL" clId="{A0AEEB38-0774-47E6-9200-3212C6E56FB0}" dt="2023-05-12T09:40:08.944" v="714" actId="2696"/>
        <pc:sldMkLst>
          <pc:docMk/>
          <pc:sldMk cId="983739242" sldId="262"/>
        </pc:sldMkLst>
      </pc:sldChg>
      <pc:sldChg chg="delSp modSp mod">
        <pc:chgData name="Lena Koch953" userId="529262aa-e24b-4d17-89f5-cb4a743b84ed" providerId="ADAL" clId="{A0AEEB38-0774-47E6-9200-3212C6E56FB0}" dt="2023-05-12T09:32:18.096" v="713" actId="20577"/>
        <pc:sldMkLst>
          <pc:docMk/>
          <pc:sldMk cId="2627902556" sldId="263"/>
        </pc:sldMkLst>
        <pc:spChg chg="del mod">
          <ac:chgData name="Lena Koch953" userId="529262aa-e24b-4d17-89f5-cb4a743b84ed" providerId="ADAL" clId="{A0AEEB38-0774-47E6-9200-3212C6E56FB0}" dt="2023-05-12T09:29:41.622" v="642" actId="21"/>
          <ac:spMkLst>
            <pc:docMk/>
            <pc:sldMk cId="2627902556" sldId="263"/>
            <ac:spMk id="5" creationId="{024B1A89-7309-7B9B-E861-E50AC9DDC1BB}"/>
          </ac:spMkLst>
        </pc:spChg>
        <pc:graphicFrameChg chg="modGraphic">
          <ac:chgData name="Lena Koch953" userId="529262aa-e24b-4d17-89f5-cb4a743b84ed" providerId="ADAL" clId="{A0AEEB38-0774-47E6-9200-3212C6E56FB0}" dt="2023-05-12T09:32:18.096" v="713" actId="20577"/>
          <ac:graphicFrameMkLst>
            <pc:docMk/>
            <pc:sldMk cId="2627902556" sldId="263"/>
            <ac:graphicFrameMk id="4" creationId="{E538F8EA-9E90-F5E1-48CD-9CC46B534542}"/>
          </ac:graphicFrameMkLst>
        </pc:graphicFrameChg>
      </pc:sldChg>
      <pc:sldChg chg="modSp mod ord">
        <pc:chgData name="Lena Koch953" userId="529262aa-e24b-4d17-89f5-cb4a743b84ed" providerId="ADAL" clId="{A0AEEB38-0774-47E6-9200-3212C6E56FB0}" dt="2023-05-12T09:56:43.633" v="786" actId="20577"/>
        <pc:sldMkLst>
          <pc:docMk/>
          <pc:sldMk cId="2627871633" sldId="265"/>
        </pc:sldMkLst>
        <pc:spChg chg="mod">
          <ac:chgData name="Lena Koch953" userId="529262aa-e24b-4d17-89f5-cb4a743b84ed" providerId="ADAL" clId="{A0AEEB38-0774-47E6-9200-3212C6E56FB0}" dt="2023-05-12T09:56:43.633" v="786" actId="20577"/>
          <ac:spMkLst>
            <pc:docMk/>
            <pc:sldMk cId="2627871633" sldId="265"/>
            <ac:spMk id="3" creationId="{2D21A02B-107A-DD7A-8C57-111378C24E24}"/>
          </ac:spMkLst>
        </pc:spChg>
      </pc:sldChg>
      <pc:sldChg chg="new">
        <pc:chgData name="Lena Koch953" userId="529262aa-e24b-4d17-89f5-cb4a743b84ed" providerId="ADAL" clId="{A0AEEB38-0774-47E6-9200-3212C6E56FB0}" dt="2023-05-12T09:53:20.943" v="729" actId="680"/>
        <pc:sldMkLst>
          <pc:docMk/>
          <pc:sldMk cId="3223018367" sldId="268"/>
        </pc:sldMkLst>
      </pc:sldChg>
      <pc:sldChg chg="new">
        <pc:chgData name="Lena Koch953" userId="529262aa-e24b-4d17-89f5-cb4a743b84ed" providerId="ADAL" clId="{A0AEEB38-0774-47E6-9200-3212C6E56FB0}" dt="2023-05-12T09:58:31.336" v="787" actId="680"/>
        <pc:sldMkLst>
          <pc:docMk/>
          <pc:sldMk cId="1634797096" sldId="271"/>
        </pc:sldMkLst>
      </pc:sldChg>
      <pc:sldChg chg="new">
        <pc:chgData name="Lena Koch953" userId="529262aa-e24b-4d17-89f5-cb4a743b84ed" providerId="ADAL" clId="{A0AEEB38-0774-47E6-9200-3212C6E56FB0}" dt="2023-05-12T10:13:49.291" v="788" actId="680"/>
        <pc:sldMkLst>
          <pc:docMk/>
          <pc:sldMk cId="3903221121" sldId="274"/>
        </pc:sldMkLst>
      </pc:sldChg>
    </pc:docChg>
  </pc:docChgLst>
  <pc:docChgLst>
    <pc:chgData name="lennard.moschner@yahoo.de" userId="S::urn:spo:guest#lennard.moschner@yahoo.de::" providerId="AD" clId="Web-{BA08EA6E-33AD-43E9-B323-1C9D2C73C632}"/>
    <pc:docChg chg="modSld">
      <pc:chgData name="lennard.moschner@yahoo.de" userId="S::urn:spo:guest#lennard.moschner@yahoo.de::" providerId="AD" clId="Web-{BA08EA6E-33AD-43E9-B323-1C9D2C73C632}" dt="2023-05-12T09:10:33.967" v="122" actId="20577"/>
      <pc:docMkLst>
        <pc:docMk/>
      </pc:docMkLst>
      <pc:sldChg chg="modSp">
        <pc:chgData name="lennard.moschner@yahoo.de" userId="S::urn:spo:guest#lennard.moschner@yahoo.de::" providerId="AD" clId="Web-{BA08EA6E-33AD-43E9-B323-1C9D2C73C632}" dt="2023-05-12T09:10:33.967" v="122" actId="20577"/>
        <pc:sldMkLst>
          <pc:docMk/>
          <pc:sldMk cId="2993045500" sldId="259"/>
        </pc:sldMkLst>
        <pc:spChg chg="mod">
          <ac:chgData name="lennard.moschner@yahoo.de" userId="S::urn:spo:guest#lennard.moschner@yahoo.de::" providerId="AD" clId="Web-{BA08EA6E-33AD-43E9-B323-1C9D2C73C632}" dt="2023-05-12T09:10:33.967" v="122" actId="20577"/>
          <ac:spMkLst>
            <pc:docMk/>
            <pc:sldMk cId="2993045500" sldId="259"/>
            <ac:spMk id="3" creationId="{65B204A2-A1FF-B1DB-F6B0-B402A4F767B0}"/>
          </ac:spMkLst>
        </pc:spChg>
      </pc:sldChg>
    </pc:docChg>
  </pc:docChgLst>
  <pc:docChgLst>
    <pc:chgData name="niklas winata" userId="8567b846-a3a3-44be-bb72-01645565a417" providerId="ADAL" clId="{6EABAA0D-4041-455B-A312-8C6C71E038A8}"/>
    <pc:docChg chg="undo redo custSel addSld delSld modSld">
      <pc:chgData name="niklas winata" userId="8567b846-a3a3-44be-bb72-01645565a417" providerId="ADAL" clId="{6EABAA0D-4041-455B-A312-8C6C71E038A8}" dt="2023-05-12T10:33:39.991" v="346" actId="20577"/>
      <pc:docMkLst>
        <pc:docMk/>
      </pc:docMkLst>
      <pc:sldChg chg="modSp mod">
        <pc:chgData name="niklas winata" userId="8567b846-a3a3-44be-bb72-01645565a417" providerId="ADAL" clId="{6EABAA0D-4041-455B-A312-8C6C71E038A8}" dt="2023-05-12T08:45:37.592" v="5" actId="20577"/>
        <pc:sldMkLst>
          <pc:docMk/>
          <pc:sldMk cId="3454422670" sldId="256"/>
        </pc:sldMkLst>
        <pc:spChg chg="mod">
          <ac:chgData name="niklas winata" userId="8567b846-a3a3-44be-bb72-01645565a417" providerId="ADAL" clId="{6EABAA0D-4041-455B-A312-8C6C71E038A8}" dt="2023-05-12T08:45:37.592" v="5" actId="20577"/>
          <ac:spMkLst>
            <pc:docMk/>
            <pc:sldMk cId="3454422670" sldId="256"/>
            <ac:spMk id="3" creationId="{BC9AA54B-23C3-9286-49EB-6C754957B521}"/>
          </ac:spMkLst>
        </pc:spChg>
      </pc:sldChg>
      <pc:sldChg chg="addSp delSp modSp mod setBg">
        <pc:chgData name="niklas winata" userId="8567b846-a3a3-44be-bb72-01645565a417" providerId="ADAL" clId="{6EABAA0D-4041-455B-A312-8C6C71E038A8}" dt="2023-05-12T09:02:48.227" v="254" actId="6549"/>
        <pc:sldMkLst>
          <pc:docMk/>
          <pc:sldMk cId="2595771615" sldId="257"/>
        </pc:sldMkLst>
        <pc:spChg chg="mod">
          <ac:chgData name="niklas winata" userId="8567b846-a3a3-44be-bb72-01645565a417" providerId="ADAL" clId="{6EABAA0D-4041-455B-A312-8C6C71E038A8}" dt="2023-05-12T09:00:57.821" v="232" actId="26606"/>
          <ac:spMkLst>
            <pc:docMk/>
            <pc:sldMk cId="2595771615" sldId="257"/>
            <ac:spMk id="2" creationId="{29CD0874-300D-A2E0-C0BC-12358C8B8357}"/>
          </ac:spMkLst>
        </pc:spChg>
        <pc:spChg chg="add del mod">
          <ac:chgData name="niklas winata" userId="8567b846-a3a3-44be-bb72-01645565a417" providerId="ADAL" clId="{6EABAA0D-4041-455B-A312-8C6C71E038A8}" dt="2023-05-12T09:02:48.227" v="254" actId="6549"/>
          <ac:spMkLst>
            <pc:docMk/>
            <pc:sldMk cId="2595771615" sldId="257"/>
            <ac:spMk id="3" creationId="{65B204A2-A1FF-B1DB-F6B0-B402A4F767B0}"/>
          </ac:spMkLst>
        </pc:spChg>
        <pc:spChg chg="add del">
          <ac:chgData name="niklas winata" userId="8567b846-a3a3-44be-bb72-01645565a417" providerId="ADAL" clId="{6EABAA0D-4041-455B-A312-8C6C71E038A8}" dt="2023-05-12T09:00:43.733" v="230" actId="26606"/>
          <ac:spMkLst>
            <pc:docMk/>
            <pc:sldMk cId="2595771615" sldId="257"/>
            <ac:spMk id="9" creationId="{84136905-015B-4510-B514-027CBA846BD6}"/>
          </ac:spMkLst>
        </pc:spChg>
        <pc:spChg chg="add del">
          <ac:chgData name="niklas winata" userId="8567b846-a3a3-44be-bb72-01645565a417" providerId="ADAL" clId="{6EABAA0D-4041-455B-A312-8C6C71E038A8}" dt="2023-05-12T09:00:57.821" v="232" actId="26606"/>
          <ac:spMkLst>
            <pc:docMk/>
            <pc:sldMk cId="2595771615" sldId="257"/>
            <ac:spMk id="11" creationId="{36CD0F97-2E5B-4E84-8544-EB24DED10446}"/>
          </ac:spMkLst>
        </pc:spChg>
        <pc:spChg chg="add del">
          <ac:chgData name="niklas winata" userId="8567b846-a3a3-44be-bb72-01645565a417" providerId="ADAL" clId="{6EABAA0D-4041-455B-A312-8C6C71E038A8}" dt="2023-05-12T09:00:57.821" v="232" actId="26606"/>
          <ac:spMkLst>
            <pc:docMk/>
            <pc:sldMk cId="2595771615" sldId="257"/>
            <ac:spMk id="12" creationId="{84136905-015B-4510-B514-027CBA846BD6}"/>
          </ac:spMkLst>
        </pc:spChg>
        <pc:spChg chg="add del">
          <ac:chgData name="niklas winata" userId="8567b846-a3a3-44be-bb72-01645565a417" providerId="ADAL" clId="{6EABAA0D-4041-455B-A312-8C6C71E038A8}" dt="2023-05-12T09:00:57.821" v="232" actId="26606"/>
          <ac:spMkLst>
            <pc:docMk/>
            <pc:sldMk cId="2595771615" sldId="257"/>
            <ac:spMk id="13" creationId="{3B272257-593A-402F-88FA-F1DECD9E3FC4}"/>
          </ac:spMkLst>
        </pc:spChg>
        <pc:graphicFrameChg chg="add del">
          <ac:chgData name="niklas winata" userId="8567b846-a3a3-44be-bb72-01645565a417" providerId="ADAL" clId="{6EABAA0D-4041-455B-A312-8C6C71E038A8}" dt="2023-05-12T09:00:57.821" v="232" actId="26606"/>
          <ac:graphicFrameMkLst>
            <pc:docMk/>
            <pc:sldMk cId="2595771615" sldId="257"/>
            <ac:graphicFrameMk id="14" creationId="{14370037-7085-3E4E-2665-B0D591358E55}"/>
          </ac:graphicFrameMkLst>
        </pc:graphicFrameChg>
        <pc:picChg chg="add del">
          <ac:chgData name="niklas winata" userId="8567b846-a3a3-44be-bb72-01645565a417" providerId="ADAL" clId="{6EABAA0D-4041-455B-A312-8C6C71E038A8}" dt="2023-05-12T09:00:43.733" v="230" actId="26606"/>
          <ac:picMkLst>
            <pc:docMk/>
            <pc:sldMk cId="2595771615" sldId="257"/>
            <ac:picMk id="5" creationId="{09EB916D-DF2C-2047-3D33-2AE716B61E17}"/>
          </ac:picMkLst>
        </pc:picChg>
      </pc:sldChg>
      <pc:sldChg chg="addSp delSp modSp add del mod setBg">
        <pc:chgData name="niklas winata" userId="8567b846-a3a3-44be-bb72-01645565a417" providerId="ADAL" clId="{6EABAA0D-4041-455B-A312-8C6C71E038A8}" dt="2023-05-12T09:02:48.877" v="257" actId="2696"/>
        <pc:sldMkLst>
          <pc:docMk/>
          <pc:sldMk cId="374243029" sldId="259"/>
        </pc:sldMkLst>
        <pc:spChg chg="mod">
          <ac:chgData name="niklas winata" userId="8567b846-a3a3-44be-bb72-01645565a417" providerId="ADAL" clId="{6EABAA0D-4041-455B-A312-8C6C71E038A8}" dt="2023-05-12T09:01:29.641" v="239" actId="26606"/>
          <ac:spMkLst>
            <pc:docMk/>
            <pc:sldMk cId="374243029" sldId="259"/>
            <ac:spMk id="2" creationId="{29CD0874-300D-A2E0-C0BC-12358C8B8357}"/>
          </ac:spMkLst>
        </pc:spChg>
        <pc:spChg chg="add del">
          <ac:chgData name="niklas winata" userId="8567b846-a3a3-44be-bb72-01645565a417" providerId="ADAL" clId="{6EABAA0D-4041-455B-A312-8C6C71E038A8}" dt="2023-05-12T09:02:48.673" v="256" actId="478"/>
          <ac:spMkLst>
            <pc:docMk/>
            <pc:sldMk cId="374243029" sldId="259"/>
            <ac:spMk id="3" creationId="{65B204A2-A1FF-B1DB-F6B0-B402A4F767B0}"/>
          </ac:spMkLst>
        </pc:spChg>
        <pc:spChg chg="add del mod">
          <ac:chgData name="niklas winata" userId="8567b846-a3a3-44be-bb72-01645565a417" providerId="ADAL" clId="{6EABAA0D-4041-455B-A312-8C6C71E038A8}" dt="2023-05-12T09:02:48.673" v="256" actId="478"/>
          <ac:spMkLst>
            <pc:docMk/>
            <pc:sldMk cId="374243029" sldId="259"/>
            <ac:spMk id="7" creationId="{16039516-E2C5-B35D-263F-38FB48675569}"/>
          </ac:spMkLst>
        </pc:spChg>
        <pc:spChg chg="add del">
          <ac:chgData name="niklas winata" userId="8567b846-a3a3-44be-bb72-01645565a417" providerId="ADAL" clId="{6EABAA0D-4041-455B-A312-8C6C71E038A8}" dt="2023-05-12T09:01:29.641" v="239" actId="26606"/>
          <ac:spMkLst>
            <pc:docMk/>
            <pc:sldMk cId="374243029" sldId="259"/>
            <ac:spMk id="9" creationId="{84136905-015B-4510-B514-027CBA846BD6}"/>
          </ac:spMkLst>
        </pc:spChg>
        <pc:spChg chg="add del">
          <ac:chgData name="niklas winata" userId="8567b846-a3a3-44be-bb72-01645565a417" providerId="ADAL" clId="{6EABAA0D-4041-455B-A312-8C6C71E038A8}" dt="2023-05-12T09:01:29.641" v="239" actId="26606"/>
          <ac:spMkLst>
            <pc:docMk/>
            <pc:sldMk cId="374243029" sldId="259"/>
            <ac:spMk id="11" creationId="{36CD0F97-2E5B-4E84-8544-EB24DED10446}"/>
          </ac:spMkLst>
        </pc:spChg>
        <pc:spChg chg="add del">
          <ac:chgData name="niklas winata" userId="8567b846-a3a3-44be-bb72-01645565a417" providerId="ADAL" clId="{6EABAA0D-4041-455B-A312-8C6C71E038A8}" dt="2023-05-12T09:01:29.641" v="239" actId="26606"/>
          <ac:spMkLst>
            <pc:docMk/>
            <pc:sldMk cId="374243029" sldId="259"/>
            <ac:spMk id="13" creationId="{3B272257-593A-402F-88FA-F1DECD9E3FC4}"/>
          </ac:spMkLst>
        </pc:spChg>
        <pc:graphicFrameChg chg="del">
          <ac:chgData name="niklas winata" userId="8567b846-a3a3-44be-bb72-01645565a417" providerId="ADAL" clId="{6EABAA0D-4041-455B-A312-8C6C71E038A8}" dt="2023-05-12T09:01:29.641" v="239" actId="26606"/>
          <ac:graphicFrameMkLst>
            <pc:docMk/>
            <pc:sldMk cId="374243029" sldId="259"/>
            <ac:graphicFrameMk id="3" creationId="{1A21E9AC-CDAA-2662-0E73-FCFB19E979BA}"/>
          </ac:graphicFrameMkLst>
        </pc:graphicFrameChg>
        <pc:graphicFrameChg chg="add">
          <ac:chgData name="niklas winata" userId="8567b846-a3a3-44be-bb72-01645565a417" providerId="ADAL" clId="{6EABAA0D-4041-455B-A312-8C6C71E038A8}" dt="2023-05-12T09:01:22.233" v="238" actId="26606"/>
          <ac:graphicFrameMkLst>
            <pc:docMk/>
            <pc:sldMk cId="374243029" sldId="259"/>
            <ac:graphicFrameMk id="5" creationId="{1A21E9AC-CDAA-2662-0E73-FCFB19E979BA}"/>
          </ac:graphicFrameMkLst>
        </pc:graphicFrameChg>
      </pc:sldChg>
      <pc:sldChg chg="addSp delSp modSp add del mod setBg">
        <pc:chgData name="niklas winata" userId="8567b846-a3a3-44be-bb72-01645565a417" providerId="ADAL" clId="{6EABAA0D-4041-455B-A312-8C6C71E038A8}" dt="2023-05-12T09:03:17.783" v="262" actId="26606"/>
        <pc:sldMkLst>
          <pc:docMk/>
          <pc:sldMk cId="928164105" sldId="259"/>
        </pc:sldMkLst>
        <pc:spChg chg="mod">
          <ac:chgData name="niklas winata" userId="8567b846-a3a3-44be-bb72-01645565a417" providerId="ADAL" clId="{6EABAA0D-4041-455B-A312-8C6C71E038A8}" dt="2023-05-12T09:03:17.783" v="262" actId="26606"/>
          <ac:spMkLst>
            <pc:docMk/>
            <pc:sldMk cId="928164105" sldId="259"/>
            <ac:spMk id="2" creationId="{29CD0874-300D-A2E0-C0BC-12358C8B8357}"/>
          </ac:spMkLst>
        </pc:spChg>
        <pc:spChg chg="del mod">
          <ac:chgData name="niklas winata" userId="8567b846-a3a3-44be-bb72-01645565a417" providerId="ADAL" clId="{6EABAA0D-4041-455B-A312-8C6C71E038A8}" dt="2023-05-12T09:03:17.783" v="262" actId="26606"/>
          <ac:spMkLst>
            <pc:docMk/>
            <pc:sldMk cId="928164105" sldId="259"/>
            <ac:spMk id="3" creationId="{65B204A2-A1FF-B1DB-F6B0-B402A4F767B0}"/>
          </ac:spMkLst>
        </pc:spChg>
        <pc:spChg chg="add">
          <ac:chgData name="niklas winata" userId="8567b846-a3a3-44be-bb72-01645565a417" providerId="ADAL" clId="{6EABAA0D-4041-455B-A312-8C6C71E038A8}" dt="2023-05-12T09:03:17.783" v="262" actId="26606"/>
          <ac:spMkLst>
            <pc:docMk/>
            <pc:sldMk cId="928164105" sldId="259"/>
            <ac:spMk id="9" creationId="{84136905-015B-4510-B514-027CBA846BD6}"/>
          </ac:spMkLst>
        </pc:spChg>
        <pc:spChg chg="add">
          <ac:chgData name="niklas winata" userId="8567b846-a3a3-44be-bb72-01645565a417" providerId="ADAL" clId="{6EABAA0D-4041-455B-A312-8C6C71E038A8}" dt="2023-05-12T09:03:17.783" v="262" actId="26606"/>
          <ac:spMkLst>
            <pc:docMk/>
            <pc:sldMk cId="928164105" sldId="259"/>
            <ac:spMk id="11" creationId="{36CD0F97-2E5B-4E84-8544-EB24DED10446}"/>
          </ac:spMkLst>
        </pc:spChg>
        <pc:spChg chg="add">
          <ac:chgData name="niklas winata" userId="8567b846-a3a3-44be-bb72-01645565a417" providerId="ADAL" clId="{6EABAA0D-4041-455B-A312-8C6C71E038A8}" dt="2023-05-12T09:03:17.783" v="262" actId="26606"/>
          <ac:spMkLst>
            <pc:docMk/>
            <pc:sldMk cId="928164105" sldId="259"/>
            <ac:spMk id="13" creationId="{3B272257-593A-402F-88FA-F1DECD9E3FC4}"/>
          </ac:spMkLst>
        </pc:spChg>
        <pc:graphicFrameChg chg="add">
          <ac:chgData name="niklas winata" userId="8567b846-a3a3-44be-bb72-01645565a417" providerId="ADAL" clId="{6EABAA0D-4041-455B-A312-8C6C71E038A8}" dt="2023-05-12T09:03:17.783" v="262" actId="26606"/>
          <ac:graphicFrameMkLst>
            <pc:docMk/>
            <pc:sldMk cId="928164105" sldId="259"/>
            <ac:graphicFrameMk id="5" creationId="{B355003A-EB64-177B-DDE9-DA7FA85C73E1}"/>
          </ac:graphicFrameMkLst>
        </pc:graphicFrameChg>
      </pc:sldChg>
      <pc:sldChg chg="addSp delSp modSp mod">
        <pc:chgData name="niklas winata" userId="8567b846-a3a3-44be-bb72-01645565a417" providerId="ADAL" clId="{6EABAA0D-4041-455B-A312-8C6C71E038A8}" dt="2023-05-12T09:10:32.822" v="292" actId="20577"/>
        <pc:sldMkLst>
          <pc:docMk/>
          <pc:sldMk cId="2993045500" sldId="259"/>
        </pc:sldMkLst>
        <pc:spChg chg="mod">
          <ac:chgData name="niklas winata" userId="8567b846-a3a3-44be-bb72-01645565a417" providerId="ADAL" clId="{6EABAA0D-4041-455B-A312-8C6C71E038A8}" dt="2023-05-12T09:10:32.822" v="292" actId="20577"/>
          <ac:spMkLst>
            <pc:docMk/>
            <pc:sldMk cId="2993045500" sldId="259"/>
            <ac:spMk id="3" creationId="{65B204A2-A1FF-B1DB-F6B0-B402A4F767B0}"/>
          </ac:spMkLst>
        </pc:spChg>
        <pc:spChg chg="add del">
          <ac:chgData name="niklas winata" userId="8567b846-a3a3-44be-bb72-01645565a417" providerId="ADAL" clId="{6EABAA0D-4041-455B-A312-8C6C71E038A8}" dt="2023-05-12T09:09:24.834" v="286" actId="22"/>
          <ac:spMkLst>
            <pc:docMk/>
            <pc:sldMk cId="2993045500" sldId="259"/>
            <ac:spMk id="6" creationId="{03C06A91-B055-2FAF-C02D-E44093D3823A}"/>
          </ac:spMkLst>
        </pc:spChg>
      </pc:sldChg>
      <pc:sldChg chg="add del">
        <pc:chgData name="niklas winata" userId="8567b846-a3a3-44be-bb72-01645565a417" providerId="ADAL" clId="{6EABAA0D-4041-455B-A312-8C6C71E038A8}" dt="2023-05-12T09:02:49.869" v="259" actId="2696"/>
        <pc:sldMkLst>
          <pc:docMk/>
          <pc:sldMk cId="3107863172" sldId="259"/>
        </pc:sldMkLst>
      </pc:sldChg>
      <pc:sldChg chg="modSp mod">
        <pc:chgData name="niklas winata" userId="8567b846-a3a3-44be-bb72-01645565a417" providerId="ADAL" clId="{6EABAA0D-4041-455B-A312-8C6C71E038A8}" dt="2023-05-12T10:33:20.233" v="336" actId="14100"/>
        <pc:sldMkLst>
          <pc:docMk/>
          <pc:sldMk cId="833784786" sldId="261"/>
        </pc:sldMkLst>
        <pc:spChg chg="mod">
          <ac:chgData name="niklas winata" userId="8567b846-a3a3-44be-bb72-01645565a417" providerId="ADAL" clId="{6EABAA0D-4041-455B-A312-8C6C71E038A8}" dt="2023-05-12T10:33:20.233" v="336" actId="14100"/>
          <ac:spMkLst>
            <pc:docMk/>
            <pc:sldMk cId="833784786" sldId="261"/>
            <ac:spMk id="3" creationId="{4C64A8F9-6899-CB8E-DAC3-095F9952C991}"/>
          </ac:spMkLst>
        </pc:spChg>
      </pc:sldChg>
      <pc:sldChg chg="modSp mod">
        <pc:chgData name="niklas winata" userId="8567b846-a3a3-44be-bb72-01645565a417" providerId="ADAL" clId="{6EABAA0D-4041-455B-A312-8C6C71E038A8}" dt="2023-05-12T10:33:39.991" v="346" actId="20577"/>
        <pc:sldMkLst>
          <pc:docMk/>
          <pc:sldMk cId="2627871633" sldId="265"/>
        </pc:sldMkLst>
        <pc:spChg chg="mod">
          <ac:chgData name="niklas winata" userId="8567b846-a3a3-44be-bb72-01645565a417" providerId="ADAL" clId="{6EABAA0D-4041-455B-A312-8C6C71E038A8}" dt="2023-05-12T10:33:39.991" v="346" actId="20577"/>
          <ac:spMkLst>
            <pc:docMk/>
            <pc:sldMk cId="2627871633" sldId="265"/>
            <ac:spMk id="2" creationId="{B9496F3C-B636-695F-74C2-7ADA314B6AE9}"/>
          </ac:spMkLst>
        </pc:spChg>
      </pc:sldChg>
      <pc:sldChg chg="addSp delSp modSp mod">
        <pc:chgData name="niklas winata" userId="8567b846-a3a3-44be-bb72-01645565a417" providerId="ADAL" clId="{6EABAA0D-4041-455B-A312-8C6C71E038A8}" dt="2023-05-12T10:25:49.550" v="316" actId="478"/>
        <pc:sldMkLst>
          <pc:docMk/>
          <pc:sldMk cId="776513593" sldId="272"/>
        </pc:sldMkLst>
        <pc:spChg chg="add del mod">
          <ac:chgData name="niklas winata" userId="8567b846-a3a3-44be-bb72-01645565a417" providerId="ADAL" clId="{6EABAA0D-4041-455B-A312-8C6C71E038A8}" dt="2023-05-12T10:25:49.550" v="316" actId="478"/>
          <ac:spMkLst>
            <pc:docMk/>
            <pc:sldMk cId="776513593" sldId="272"/>
            <ac:spMk id="13" creationId="{3A799921-817E-87CB-AD32-671BDC8032B6}"/>
          </ac:spMkLst>
        </pc:spChg>
      </pc:sldChg>
    </pc:docChg>
  </pc:docChgLst>
  <pc:docChgLst>
    <pc:chgData name="Fiona Steinacker" userId="02be2b49-c831-42a7-9fe4-a027c446f764" providerId="ADAL" clId="{98FD7CC2-D157-AB40-ACA2-C67C4BE8647E}"/>
    <pc:docChg chg="undo custSel addSld delSld modSld sldOrd">
      <pc:chgData name="Fiona Steinacker" userId="02be2b49-c831-42a7-9fe4-a027c446f764" providerId="ADAL" clId="{98FD7CC2-D157-AB40-ACA2-C67C4BE8647E}" dt="2023-05-12T10:36:31.974" v="536" actId="14861"/>
      <pc:docMkLst>
        <pc:docMk/>
      </pc:docMkLst>
      <pc:sldChg chg="delSp delDesignElem">
        <pc:chgData name="Fiona Steinacker" userId="02be2b49-c831-42a7-9fe4-a027c446f764" providerId="ADAL" clId="{98FD7CC2-D157-AB40-ACA2-C67C4BE8647E}" dt="2023-05-12T09:12:35.874" v="82"/>
        <pc:sldMkLst>
          <pc:docMk/>
          <pc:sldMk cId="3454422670" sldId="256"/>
        </pc:sldMkLst>
        <pc:spChg chg="del">
          <ac:chgData name="Fiona Steinacker" userId="02be2b49-c831-42a7-9fe4-a027c446f764" providerId="ADAL" clId="{98FD7CC2-D157-AB40-ACA2-C67C4BE8647E}" dt="2023-05-12T09:12:35.874" v="82"/>
          <ac:spMkLst>
            <pc:docMk/>
            <pc:sldMk cId="3454422670" sldId="256"/>
            <ac:spMk id="9" creationId="{9B45BA4C-9B54-4496-821F-9E0985CA984D}"/>
          </ac:spMkLst>
        </pc:spChg>
      </pc:sldChg>
      <pc:sldChg chg="delSp modSp mod delDesignElem">
        <pc:chgData name="Fiona Steinacker" userId="02be2b49-c831-42a7-9fe4-a027c446f764" providerId="ADAL" clId="{98FD7CC2-D157-AB40-ACA2-C67C4BE8647E}" dt="2023-05-12T09:13:13.317" v="90" actId="27636"/>
        <pc:sldMkLst>
          <pc:docMk/>
          <pc:sldMk cId="2595771615" sldId="257"/>
        </pc:sldMkLst>
        <pc:spChg chg="mod">
          <ac:chgData name="Fiona Steinacker" userId="02be2b49-c831-42a7-9fe4-a027c446f764" providerId="ADAL" clId="{98FD7CC2-D157-AB40-ACA2-C67C4BE8647E}" dt="2023-05-12T09:13:13.317" v="90" actId="27636"/>
          <ac:spMkLst>
            <pc:docMk/>
            <pc:sldMk cId="2595771615" sldId="257"/>
            <ac:spMk id="2" creationId="{29CD0874-300D-A2E0-C0BC-12358C8B8357}"/>
          </ac:spMkLst>
        </pc:spChg>
        <pc:spChg chg="mod">
          <ac:chgData name="Fiona Steinacker" userId="02be2b49-c831-42a7-9fe4-a027c446f764" providerId="ADAL" clId="{98FD7CC2-D157-AB40-ACA2-C67C4BE8647E}" dt="2023-05-12T08:53:37.258" v="40" actId="404"/>
          <ac:spMkLst>
            <pc:docMk/>
            <pc:sldMk cId="2595771615" sldId="257"/>
            <ac:spMk id="3" creationId="{65B204A2-A1FF-B1DB-F6B0-B402A4F767B0}"/>
          </ac:spMkLst>
        </pc:spChg>
        <pc:spChg chg="del">
          <ac:chgData name="Fiona Steinacker" userId="02be2b49-c831-42a7-9fe4-a027c446f764" providerId="ADAL" clId="{98FD7CC2-D157-AB40-ACA2-C67C4BE8647E}" dt="2023-05-12T09:12:35.874" v="82"/>
          <ac:spMkLst>
            <pc:docMk/>
            <pc:sldMk cId="2595771615" sldId="257"/>
            <ac:spMk id="6" creationId="{4B9142F6-DB97-45E1-995D-D4D206E093DC}"/>
          </ac:spMkLst>
        </pc:spChg>
      </pc:sldChg>
      <pc:sldChg chg="addSp delSp modSp mod ord setBg">
        <pc:chgData name="Fiona Steinacker" userId="02be2b49-c831-42a7-9fe4-a027c446f764" providerId="ADAL" clId="{98FD7CC2-D157-AB40-ACA2-C67C4BE8647E}" dt="2023-05-12T09:57:37.338" v="239" actId="20578"/>
        <pc:sldMkLst>
          <pc:docMk/>
          <pc:sldMk cId="2099393620" sldId="258"/>
        </pc:sldMkLst>
        <pc:spChg chg="mod ord">
          <ac:chgData name="Fiona Steinacker" userId="02be2b49-c831-42a7-9fe4-a027c446f764" providerId="ADAL" clId="{98FD7CC2-D157-AB40-ACA2-C67C4BE8647E}" dt="2023-05-12T09:21:37.314" v="111" actId="26606"/>
          <ac:spMkLst>
            <pc:docMk/>
            <pc:sldMk cId="2099393620" sldId="258"/>
            <ac:spMk id="2" creationId="{EE0C54DC-E37A-55C9-3DA5-D016DF26A1A1}"/>
          </ac:spMkLst>
        </pc:spChg>
        <pc:spChg chg="add del mod ord">
          <ac:chgData name="Fiona Steinacker" userId="02be2b49-c831-42a7-9fe4-a027c446f764" providerId="ADAL" clId="{98FD7CC2-D157-AB40-ACA2-C67C4BE8647E}" dt="2023-05-12T09:21:37.314" v="111" actId="26606"/>
          <ac:spMkLst>
            <pc:docMk/>
            <pc:sldMk cId="2099393620" sldId="258"/>
            <ac:spMk id="3" creationId="{55C7E895-606C-56BD-21E7-8DACB7E73903}"/>
          </ac:spMkLst>
        </pc:spChg>
        <pc:spChg chg="add">
          <ac:chgData name="Fiona Steinacker" userId="02be2b49-c831-42a7-9fe4-a027c446f764" providerId="ADAL" clId="{98FD7CC2-D157-AB40-ACA2-C67C4BE8647E}" dt="2023-05-12T09:21:37.314" v="111" actId="26606"/>
          <ac:spMkLst>
            <pc:docMk/>
            <pc:sldMk cId="2099393620" sldId="258"/>
            <ac:spMk id="2054" creationId="{37C89E4B-3C9F-44B9-8B86-D9E3D112D8EC}"/>
          </ac:spMkLst>
        </pc:spChg>
        <pc:spChg chg="add del">
          <ac:chgData name="Fiona Steinacker" userId="02be2b49-c831-42a7-9fe4-a027c446f764" providerId="ADAL" clId="{98FD7CC2-D157-AB40-ACA2-C67C4BE8647E}" dt="2023-05-12T09:19:03.483" v="106" actId="26606"/>
          <ac:spMkLst>
            <pc:docMk/>
            <pc:sldMk cId="2099393620" sldId="258"/>
            <ac:spMk id="2055" creationId="{327D73B4-9F5C-4A64-A179-51B9500CB8B5}"/>
          </ac:spMkLst>
        </pc:spChg>
        <pc:spChg chg="add del">
          <ac:chgData name="Fiona Steinacker" userId="02be2b49-c831-42a7-9fe4-a027c446f764" providerId="ADAL" clId="{98FD7CC2-D157-AB40-ACA2-C67C4BE8647E}" dt="2023-05-12T09:19:03.483" v="106" actId="26606"/>
          <ac:spMkLst>
            <pc:docMk/>
            <pc:sldMk cId="2099393620" sldId="258"/>
            <ac:spMk id="2057" creationId="{C1F06963-6374-4B48-844F-071A9BAAAE02}"/>
          </ac:spMkLst>
        </pc:spChg>
        <pc:spChg chg="add del">
          <ac:chgData name="Fiona Steinacker" userId="02be2b49-c831-42a7-9fe4-a027c446f764" providerId="ADAL" clId="{98FD7CC2-D157-AB40-ACA2-C67C4BE8647E}" dt="2023-05-12T09:19:03.483" v="106" actId="26606"/>
          <ac:spMkLst>
            <pc:docMk/>
            <pc:sldMk cId="2099393620" sldId="258"/>
            <ac:spMk id="2059" creationId="{6CB927A4-E432-4310-9CD5-E89FF5063179}"/>
          </ac:spMkLst>
        </pc:spChg>
        <pc:spChg chg="add del">
          <ac:chgData name="Fiona Steinacker" userId="02be2b49-c831-42a7-9fe4-a027c446f764" providerId="ADAL" clId="{98FD7CC2-D157-AB40-ACA2-C67C4BE8647E}" dt="2023-05-12T09:19:03.483" v="106" actId="26606"/>
          <ac:spMkLst>
            <pc:docMk/>
            <pc:sldMk cId="2099393620" sldId="258"/>
            <ac:spMk id="2061" creationId="{1453BF6C-B012-48B7-B4E8-6D7AC7C27D02}"/>
          </ac:spMkLst>
        </pc:spChg>
        <pc:spChg chg="add del">
          <ac:chgData name="Fiona Steinacker" userId="02be2b49-c831-42a7-9fe4-a027c446f764" providerId="ADAL" clId="{98FD7CC2-D157-AB40-ACA2-C67C4BE8647E}" dt="2023-05-12T09:19:03.483" v="106" actId="26606"/>
          <ac:spMkLst>
            <pc:docMk/>
            <pc:sldMk cId="2099393620" sldId="258"/>
            <ac:spMk id="2063" creationId="{E3020543-B24B-4EC4-8FFC-8DD88EEA91A8}"/>
          </ac:spMkLst>
        </pc:spChg>
        <pc:spChg chg="add del">
          <ac:chgData name="Fiona Steinacker" userId="02be2b49-c831-42a7-9fe4-a027c446f764" providerId="ADAL" clId="{98FD7CC2-D157-AB40-ACA2-C67C4BE8647E}" dt="2023-05-12T09:19:06.604" v="108" actId="26606"/>
          <ac:spMkLst>
            <pc:docMk/>
            <pc:sldMk cId="2099393620" sldId="258"/>
            <ac:spMk id="2067" creationId="{16C5FA50-8D52-4617-AF91-5C7B1C8352F1}"/>
          </ac:spMkLst>
        </pc:spChg>
        <pc:spChg chg="add del">
          <ac:chgData name="Fiona Steinacker" userId="02be2b49-c831-42a7-9fe4-a027c446f764" providerId="ADAL" clId="{98FD7CC2-D157-AB40-ACA2-C67C4BE8647E}" dt="2023-05-12T09:19:06.604" v="108" actId="26606"/>
          <ac:spMkLst>
            <pc:docMk/>
            <pc:sldMk cId="2099393620" sldId="258"/>
            <ac:spMk id="2068" creationId="{E223798C-12AD-4B0C-A50C-D676347D67CF}"/>
          </ac:spMkLst>
        </pc:spChg>
        <pc:picChg chg="add del mod">
          <ac:chgData name="Fiona Steinacker" userId="02be2b49-c831-42a7-9fe4-a027c446f764" providerId="ADAL" clId="{98FD7CC2-D157-AB40-ACA2-C67C4BE8647E}" dt="2023-05-12T09:19:07.052" v="109"/>
          <ac:picMkLst>
            <pc:docMk/>
            <pc:sldMk cId="2099393620" sldId="258"/>
            <ac:picMk id="2050" creationId="{AD5351C2-08DF-B14B-64C3-1E1AEEF8357E}"/>
          </ac:picMkLst>
        </pc:picChg>
        <pc:picChg chg="add mod">
          <ac:chgData name="Fiona Steinacker" userId="02be2b49-c831-42a7-9fe4-a027c446f764" providerId="ADAL" clId="{98FD7CC2-D157-AB40-ACA2-C67C4BE8647E}" dt="2023-05-12T09:21:37.314" v="111" actId="26606"/>
          <ac:picMkLst>
            <pc:docMk/>
            <pc:sldMk cId="2099393620" sldId="258"/>
            <ac:picMk id="2052" creationId="{E42C9A9D-9DAA-C36A-F7B2-AF280F960725}"/>
          </ac:picMkLst>
        </pc:picChg>
        <pc:cxnChg chg="add">
          <ac:chgData name="Fiona Steinacker" userId="02be2b49-c831-42a7-9fe4-a027c446f764" providerId="ADAL" clId="{98FD7CC2-D157-AB40-ACA2-C67C4BE8647E}" dt="2023-05-12T09:21:37.314" v="111" actId="26606"/>
          <ac:cxnSpMkLst>
            <pc:docMk/>
            <pc:sldMk cId="2099393620" sldId="258"/>
            <ac:cxnSpMk id="2056" creationId="{AA2EAA10-076F-46BD-8F0F-B9A2FB77A85C}"/>
          </ac:cxnSpMkLst>
        </pc:cxnChg>
        <pc:cxnChg chg="add">
          <ac:chgData name="Fiona Steinacker" userId="02be2b49-c831-42a7-9fe4-a027c446f764" providerId="ADAL" clId="{98FD7CC2-D157-AB40-ACA2-C67C4BE8647E}" dt="2023-05-12T09:21:37.314" v="111" actId="26606"/>
          <ac:cxnSpMkLst>
            <pc:docMk/>
            <pc:sldMk cId="2099393620" sldId="258"/>
            <ac:cxnSpMk id="2058" creationId="{D891E407-403B-4764-86C9-33A56D3BCAA3}"/>
          </ac:cxnSpMkLst>
        </pc:cxnChg>
        <pc:cxnChg chg="add del">
          <ac:chgData name="Fiona Steinacker" userId="02be2b49-c831-42a7-9fe4-a027c446f764" providerId="ADAL" clId="{98FD7CC2-D157-AB40-ACA2-C67C4BE8647E}" dt="2023-05-12T09:19:03.483" v="106" actId="26606"/>
          <ac:cxnSpMkLst>
            <pc:docMk/>
            <pc:sldMk cId="2099393620" sldId="258"/>
            <ac:cxnSpMk id="2065" creationId="{C49DA8F6-BCC1-4447-B54C-57856834B94B}"/>
          </ac:cxnSpMkLst>
        </pc:cxnChg>
      </pc:sldChg>
      <pc:sldChg chg="addSp delSp modSp mod setBg">
        <pc:chgData name="Fiona Steinacker" userId="02be2b49-c831-42a7-9fe4-a027c446f764" providerId="ADAL" clId="{98FD7CC2-D157-AB40-ACA2-C67C4BE8647E}" dt="2023-05-12T09:13:46.039" v="95"/>
        <pc:sldMkLst>
          <pc:docMk/>
          <pc:sldMk cId="2993045500" sldId="259"/>
        </pc:sldMkLst>
        <pc:spChg chg="mod">
          <ac:chgData name="Fiona Steinacker" userId="02be2b49-c831-42a7-9fe4-a027c446f764" providerId="ADAL" clId="{98FD7CC2-D157-AB40-ACA2-C67C4BE8647E}" dt="2023-05-12T09:13:46.039" v="95"/>
          <ac:spMkLst>
            <pc:docMk/>
            <pc:sldMk cId="2993045500" sldId="259"/>
            <ac:spMk id="2" creationId="{29CD0874-300D-A2E0-C0BC-12358C8B8357}"/>
          </ac:spMkLst>
        </pc:spChg>
        <pc:spChg chg="add del mod">
          <ac:chgData name="Fiona Steinacker" userId="02be2b49-c831-42a7-9fe4-a027c446f764" providerId="ADAL" clId="{98FD7CC2-D157-AB40-ACA2-C67C4BE8647E}" dt="2023-05-12T09:13:46.039" v="95"/>
          <ac:spMkLst>
            <pc:docMk/>
            <pc:sldMk cId="2993045500" sldId="259"/>
            <ac:spMk id="3" creationId="{65B204A2-A1FF-B1DB-F6B0-B402A4F767B0}"/>
          </ac:spMkLst>
        </pc:spChg>
        <pc:spChg chg="add del">
          <ac:chgData name="Fiona Steinacker" userId="02be2b49-c831-42a7-9fe4-a027c446f764" providerId="ADAL" clId="{98FD7CC2-D157-AB40-ACA2-C67C4BE8647E}" dt="2023-05-12T09:08:02.440" v="42" actId="26606"/>
          <ac:spMkLst>
            <pc:docMk/>
            <pc:sldMk cId="2993045500" sldId="259"/>
            <ac:spMk id="9" creationId="{84136905-015B-4510-B514-027CBA846BD6}"/>
          </ac:spMkLst>
        </pc:spChg>
        <pc:spChg chg="add del">
          <ac:chgData name="Fiona Steinacker" userId="02be2b49-c831-42a7-9fe4-a027c446f764" providerId="ADAL" clId="{98FD7CC2-D157-AB40-ACA2-C67C4BE8647E}" dt="2023-05-12T09:08:02.440" v="42" actId="26606"/>
          <ac:spMkLst>
            <pc:docMk/>
            <pc:sldMk cId="2993045500" sldId="259"/>
            <ac:spMk id="11" creationId="{36CD0F97-2E5B-4E84-8544-EB24DED10446}"/>
          </ac:spMkLst>
        </pc:spChg>
        <pc:spChg chg="add del">
          <ac:chgData name="Fiona Steinacker" userId="02be2b49-c831-42a7-9fe4-a027c446f764" providerId="ADAL" clId="{98FD7CC2-D157-AB40-ACA2-C67C4BE8647E}" dt="2023-05-12T09:08:02.440" v="42" actId="26606"/>
          <ac:spMkLst>
            <pc:docMk/>
            <pc:sldMk cId="2993045500" sldId="259"/>
            <ac:spMk id="13" creationId="{3B272257-593A-402F-88FA-F1DECD9E3FC4}"/>
          </ac:spMkLst>
        </pc:spChg>
        <pc:graphicFrameChg chg="add del">
          <ac:chgData name="Fiona Steinacker" userId="02be2b49-c831-42a7-9fe4-a027c446f764" providerId="ADAL" clId="{98FD7CC2-D157-AB40-ACA2-C67C4BE8647E}" dt="2023-05-12T09:08:02.440" v="42" actId="26606"/>
          <ac:graphicFrameMkLst>
            <pc:docMk/>
            <pc:sldMk cId="2993045500" sldId="259"/>
            <ac:graphicFrameMk id="5" creationId="{C19DAA71-1428-A3F2-44D8-A7767577F9B7}"/>
          </ac:graphicFrameMkLst>
        </pc:graphicFrameChg>
      </pc:sldChg>
      <pc:sldChg chg="addSp delSp modSp add mod setBg setClrOvrMap delDesignElem">
        <pc:chgData name="Fiona Steinacker" userId="02be2b49-c831-42a7-9fe4-a027c446f764" providerId="ADAL" clId="{98FD7CC2-D157-AB40-ACA2-C67C4BE8647E}" dt="2023-05-12T09:13:54.669" v="97" actId="26606"/>
        <pc:sldMkLst>
          <pc:docMk/>
          <pc:sldMk cId="2104504859" sldId="260"/>
        </pc:sldMkLst>
        <pc:spChg chg="mod">
          <ac:chgData name="Fiona Steinacker" userId="02be2b49-c831-42a7-9fe4-a027c446f764" providerId="ADAL" clId="{98FD7CC2-D157-AB40-ACA2-C67C4BE8647E}" dt="2023-05-12T09:13:54.669" v="97" actId="26606"/>
          <ac:spMkLst>
            <pc:docMk/>
            <pc:sldMk cId="2104504859" sldId="260"/>
            <ac:spMk id="2" creationId="{08BBC640-C557-32A0-16FE-2BE67A432926}"/>
          </ac:spMkLst>
        </pc:spChg>
        <pc:spChg chg="mod">
          <ac:chgData name="Fiona Steinacker" userId="02be2b49-c831-42a7-9fe4-a027c446f764" providerId="ADAL" clId="{98FD7CC2-D157-AB40-ACA2-C67C4BE8647E}" dt="2023-05-12T09:13:54.669" v="97" actId="26606"/>
          <ac:spMkLst>
            <pc:docMk/>
            <pc:sldMk cId="2104504859" sldId="260"/>
            <ac:spMk id="3" creationId="{BC9AA54B-23C3-9286-49EB-6C754957B521}"/>
          </ac:spMkLst>
        </pc:spChg>
        <pc:spChg chg="add del">
          <ac:chgData name="Fiona Steinacker" userId="02be2b49-c831-42a7-9fe4-a027c446f764" providerId="ADAL" clId="{98FD7CC2-D157-AB40-ACA2-C67C4BE8647E}" dt="2023-05-12T09:13:25.859" v="93"/>
          <ac:spMkLst>
            <pc:docMk/>
            <pc:sldMk cId="2104504859" sldId="260"/>
            <ac:spMk id="6" creationId="{464EC53C-35C4-4E84-AFE2-A7D081852617}"/>
          </ac:spMkLst>
        </pc:spChg>
        <pc:spChg chg="del">
          <ac:chgData name="Fiona Steinacker" userId="02be2b49-c831-42a7-9fe4-a027c446f764" providerId="ADAL" clId="{98FD7CC2-D157-AB40-ACA2-C67C4BE8647E}" dt="2023-05-12T09:12:35.874" v="82"/>
          <ac:spMkLst>
            <pc:docMk/>
            <pc:sldMk cId="2104504859" sldId="260"/>
            <ac:spMk id="9" creationId="{9B45BA4C-9B54-4496-821F-9E0985CA984D}"/>
          </ac:spMkLst>
        </pc:spChg>
        <pc:spChg chg="add">
          <ac:chgData name="Fiona Steinacker" userId="02be2b49-c831-42a7-9fe4-a027c446f764" providerId="ADAL" clId="{98FD7CC2-D157-AB40-ACA2-C67C4BE8647E}" dt="2023-05-12T09:13:54.669" v="97" actId="26606"/>
          <ac:spMkLst>
            <pc:docMk/>
            <pc:sldMk cId="2104504859" sldId="260"/>
            <ac:spMk id="10" creationId="{391F6B52-91F4-4AEB-B6DB-29FEBCF28C8B}"/>
          </ac:spMkLst>
        </pc:spChg>
        <pc:spChg chg="add del">
          <ac:chgData name="Fiona Steinacker" userId="02be2b49-c831-42a7-9fe4-a027c446f764" providerId="ADAL" clId="{98FD7CC2-D157-AB40-ACA2-C67C4BE8647E}" dt="2023-05-12T09:13:25.859" v="93"/>
          <ac:spMkLst>
            <pc:docMk/>
            <pc:sldMk cId="2104504859" sldId="260"/>
            <ac:spMk id="11" creationId="{9A3F5928-D955-456A-97B5-AA390B8CE9D5}"/>
          </ac:spMkLst>
        </pc:spChg>
        <pc:spChg chg="add del">
          <ac:chgData name="Fiona Steinacker" userId="02be2b49-c831-42a7-9fe4-a027c446f764" providerId="ADAL" clId="{98FD7CC2-D157-AB40-ACA2-C67C4BE8647E}" dt="2023-05-12T09:13:13.095" v="89"/>
          <ac:spMkLst>
            <pc:docMk/>
            <pc:sldMk cId="2104504859" sldId="260"/>
            <ac:spMk id="12" creationId="{4B24F6DB-F114-44A7-BB56-D401884E4E7F}"/>
          </ac:spMkLst>
        </pc:spChg>
        <pc:spChg chg="add del">
          <ac:chgData name="Fiona Steinacker" userId="02be2b49-c831-42a7-9fe4-a027c446f764" providerId="ADAL" clId="{98FD7CC2-D157-AB40-ACA2-C67C4BE8647E}" dt="2023-05-12T09:13:25.859" v="93"/>
          <ac:spMkLst>
            <pc:docMk/>
            <pc:sldMk cId="2104504859" sldId="260"/>
            <ac:spMk id="15" creationId="{C5CB530E-515E-412C-9DF1-5F8FFBD6F383}"/>
          </ac:spMkLst>
        </pc:spChg>
        <pc:spChg chg="add">
          <ac:chgData name="Fiona Steinacker" userId="02be2b49-c831-42a7-9fe4-a027c446f764" providerId="ADAL" clId="{98FD7CC2-D157-AB40-ACA2-C67C4BE8647E}" dt="2023-05-12T09:13:54.669" v="97" actId="26606"/>
          <ac:spMkLst>
            <pc:docMk/>
            <pc:sldMk cId="2104504859" sldId="260"/>
            <ac:spMk id="16" creationId="{BAD76F3E-3A97-486B-B402-44400A8B9173}"/>
          </ac:spMkLst>
        </pc:spChg>
        <pc:spChg chg="add del">
          <ac:chgData name="Fiona Steinacker" userId="02be2b49-c831-42a7-9fe4-a027c446f764" providerId="ADAL" clId="{98FD7CC2-D157-AB40-ACA2-C67C4BE8647E}" dt="2023-05-12T09:13:25.859" v="93"/>
          <ac:spMkLst>
            <pc:docMk/>
            <pc:sldMk cId="2104504859" sldId="260"/>
            <ac:spMk id="17" creationId="{712D4376-A578-4FF1-94FC-245E7A6A489F}"/>
          </ac:spMkLst>
        </pc:spChg>
        <pc:spChg chg="add">
          <ac:chgData name="Fiona Steinacker" userId="02be2b49-c831-42a7-9fe4-a027c446f764" providerId="ADAL" clId="{98FD7CC2-D157-AB40-ACA2-C67C4BE8647E}" dt="2023-05-12T09:13:54.669" v="97" actId="26606"/>
          <ac:spMkLst>
            <pc:docMk/>
            <pc:sldMk cId="2104504859" sldId="260"/>
            <ac:spMk id="18" creationId="{2CD6F061-7C53-44F4-9794-953DB70A451B}"/>
          </ac:spMkLst>
        </pc:spChg>
        <pc:spChg chg="add del">
          <ac:chgData name="Fiona Steinacker" userId="02be2b49-c831-42a7-9fe4-a027c446f764" providerId="ADAL" clId="{98FD7CC2-D157-AB40-ACA2-C67C4BE8647E}" dt="2023-05-12T09:13:25.859" v="93"/>
          <ac:spMkLst>
            <pc:docMk/>
            <pc:sldMk cId="2104504859" sldId="260"/>
            <ac:spMk id="19" creationId="{AEA7509D-F04F-40CB-A0B3-EEF16499CC9F}"/>
          </ac:spMkLst>
        </pc:spChg>
        <pc:grpChg chg="add del">
          <ac:chgData name="Fiona Steinacker" userId="02be2b49-c831-42a7-9fe4-a027c446f764" providerId="ADAL" clId="{98FD7CC2-D157-AB40-ACA2-C67C4BE8647E}" dt="2023-05-12T09:13:13.095" v="89"/>
          <ac:grpSpMkLst>
            <pc:docMk/>
            <pc:sldMk cId="2104504859" sldId="260"/>
            <ac:grpSpMk id="8" creationId="{9BE10567-6165-46A7-867D-4690A16B46D6}"/>
          </ac:grpSpMkLst>
        </pc:grpChg>
        <pc:grpChg chg="add del">
          <ac:chgData name="Fiona Steinacker" userId="02be2b49-c831-42a7-9fe4-a027c446f764" providerId="ADAL" clId="{98FD7CC2-D157-AB40-ACA2-C67C4BE8647E}" dt="2023-05-12T09:13:13.095" v="89"/>
          <ac:grpSpMkLst>
            <pc:docMk/>
            <pc:sldMk cId="2104504859" sldId="260"/>
            <ac:grpSpMk id="14" creationId="{4DB50ECD-225E-4F81-AF7B-706DD05F3BA8}"/>
          </ac:grpSpMkLst>
        </pc:grpChg>
        <pc:picChg chg="del">
          <ac:chgData name="Fiona Steinacker" userId="02be2b49-c831-42a7-9fe4-a027c446f764" providerId="ADAL" clId="{98FD7CC2-D157-AB40-ACA2-C67C4BE8647E}" dt="2023-05-12T09:12:51.454" v="86" actId="478"/>
          <ac:picMkLst>
            <pc:docMk/>
            <pc:sldMk cId="2104504859" sldId="260"/>
            <ac:picMk id="4" creationId="{230CF1C0-FBC9-CB6E-12EA-B9B4E364CB75}"/>
          </ac:picMkLst>
        </pc:picChg>
        <pc:picChg chg="add del">
          <ac:chgData name="Fiona Steinacker" userId="02be2b49-c831-42a7-9fe4-a027c446f764" providerId="ADAL" clId="{98FD7CC2-D157-AB40-ACA2-C67C4BE8647E}" dt="2023-05-12T09:13:49.135" v="96" actId="478"/>
          <ac:picMkLst>
            <pc:docMk/>
            <pc:sldMk cId="2104504859" sldId="260"/>
            <ac:picMk id="7" creationId="{40D4F516-AA67-5C52-8044-CE5525B61A59}"/>
          </ac:picMkLst>
        </pc:picChg>
        <pc:cxnChg chg="add del">
          <ac:chgData name="Fiona Steinacker" userId="02be2b49-c831-42a7-9fe4-a027c446f764" providerId="ADAL" clId="{98FD7CC2-D157-AB40-ACA2-C67C4BE8647E}" dt="2023-05-12T09:13:25.859" v="93"/>
          <ac:cxnSpMkLst>
            <pc:docMk/>
            <pc:sldMk cId="2104504859" sldId="260"/>
            <ac:cxnSpMk id="13" creationId="{56020367-4FD5-4596-8E10-C5F095CD8DBF}"/>
          </ac:cxnSpMkLst>
        </pc:cxnChg>
      </pc:sldChg>
      <pc:sldChg chg="addSp delSp modSp mod setBg addAnim delAnim">
        <pc:chgData name="Fiona Steinacker" userId="02be2b49-c831-42a7-9fe4-a027c446f764" providerId="ADAL" clId="{98FD7CC2-D157-AB40-ACA2-C67C4BE8647E}" dt="2023-05-12T09:22:52.240" v="123" actId="478"/>
        <pc:sldMkLst>
          <pc:docMk/>
          <pc:sldMk cId="833784786" sldId="261"/>
        </pc:sldMkLst>
        <pc:spChg chg="mod">
          <ac:chgData name="Fiona Steinacker" userId="02be2b49-c831-42a7-9fe4-a027c446f764" providerId="ADAL" clId="{98FD7CC2-D157-AB40-ACA2-C67C4BE8647E}" dt="2023-05-12T09:22:47.472" v="122" actId="26606"/>
          <ac:spMkLst>
            <pc:docMk/>
            <pc:sldMk cId="833784786" sldId="261"/>
            <ac:spMk id="2" creationId="{B22E33B7-C4FC-4561-E27C-11EA2826D7F8}"/>
          </ac:spMkLst>
        </pc:spChg>
        <pc:spChg chg="mod">
          <ac:chgData name="Fiona Steinacker" userId="02be2b49-c831-42a7-9fe4-a027c446f764" providerId="ADAL" clId="{98FD7CC2-D157-AB40-ACA2-C67C4BE8647E}" dt="2023-05-12T09:22:47.472" v="122" actId="26606"/>
          <ac:spMkLst>
            <pc:docMk/>
            <pc:sldMk cId="833784786" sldId="261"/>
            <ac:spMk id="3" creationId="{4C64A8F9-6899-CB8E-DAC3-095F9952C991}"/>
          </ac:spMkLst>
        </pc:spChg>
        <pc:spChg chg="add del">
          <ac:chgData name="Fiona Steinacker" userId="02be2b49-c831-42a7-9fe4-a027c446f764" providerId="ADAL" clId="{98FD7CC2-D157-AB40-ACA2-C67C4BE8647E}" dt="2023-05-12T09:17:17.221" v="103" actId="26606"/>
          <ac:spMkLst>
            <pc:docMk/>
            <pc:sldMk cId="833784786" sldId="261"/>
            <ac:spMk id="1031" creationId="{6CCA5F87-1D1E-45CB-8D83-FC7EEFAD9935}"/>
          </ac:spMkLst>
        </pc:spChg>
        <pc:spChg chg="add del">
          <ac:chgData name="Fiona Steinacker" userId="02be2b49-c831-42a7-9fe4-a027c446f764" providerId="ADAL" clId="{98FD7CC2-D157-AB40-ACA2-C67C4BE8647E}" dt="2023-05-12T09:17:17.221" v="103" actId="26606"/>
          <ac:spMkLst>
            <pc:docMk/>
            <pc:sldMk cId="833784786" sldId="261"/>
            <ac:spMk id="1033" creationId="{7CCFC2C6-6238-4A2F-93DE-2ADF74AF635E}"/>
          </ac:spMkLst>
        </pc:spChg>
        <pc:spChg chg="add del">
          <ac:chgData name="Fiona Steinacker" userId="02be2b49-c831-42a7-9fe4-a027c446f764" providerId="ADAL" clId="{98FD7CC2-D157-AB40-ACA2-C67C4BE8647E}" dt="2023-05-12T09:17:17.221" v="103" actId="26606"/>
          <ac:spMkLst>
            <pc:docMk/>
            <pc:sldMk cId="833784786" sldId="261"/>
            <ac:spMk id="1035" creationId="{AF2F604E-43BE-4DC3-B983-E071523364F8}"/>
          </ac:spMkLst>
        </pc:spChg>
        <pc:spChg chg="add del">
          <ac:chgData name="Fiona Steinacker" userId="02be2b49-c831-42a7-9fe4-a027c446f764" providerId="ADAL" clId="{98FD7CC2-D157-AB40-ACA2-C67C4BE8647E}" dt="2023-05-12T09:17:17.221" v="103" actId="26606"/>
          <ac:spMkLst>
            <pc:docMk/>
            <pc:sldMk cId="833784786" sldId="261"/>
            <ac:spMk id="1037" creationId="{08C9B587-E65E-4B52-B37C-ABEBB6E87928}"/>
          </ac:spMkLst>
        </pc:spChg>
        <pc:spChg chg="add del">
          <ac:chgData name="Fiona Steinacker" userId="02be2b49-c831-42a7-9fe4-a027c446f764" providerId="ADAL" clId="{98FD7CC2-D157-AB40-ACA2-C67C4BE8647E}" dt="2023-05-12T09:17:17.215" v="102" actId="26606"/>
          <ac:spMkLst>
            <pc:docMk/>
            <pc:sldMk cId="833784786" sldId="261"/>
            <ac:spMk id="1042" creationId="{06DA9DF9-31F7-4056-B42E-878CC92417B8}"/>
          </ac:spMkLst>
        </pc:spChg>
        <pc:spChg chg="add del">
          <ac:chgData name="Fiona Steinacker" userId="02be2b49-c831-42a7-9fe4-a027c446f764" providerId="ADAL" clId="{98FD7CC2-D157-AB40-ACA2-C67C4BE8647E}" dt="2023-05-12T09:22:47.472" v="122" actId="26606"/>
          <ac:spMkLst>
            <pc:docMk/>
            <pc:sldMk cId="833784786" sldId="261"/>
            <ac:spMk id="1044" creationId="{178FB36B-5BFE-42CA-BC60-1115E0D95EEC}"/>
          </ac:spMkLst>
        </pc:spChg>
        <pc:spChg chg="add del">
          <ac:chgData name="Fiona Steinacker" userId="02be2b49-c831-42a7-9fe4-a027c446f764" providerId="ADAL" clId="{98FD7CC2-D157-AB40-ACA2-C67C4BE8647E}" dt="2023-05-12T09:22:47.472" v="122" actId="26606"/>
          <ac:spMkLst>
            <pc:docMk/>
            <pc:sldMk cId="833784786" sldId="261"/>
            <ac:spMk id="1045" creationId="{ECC07320-C2CA-4E29-8481-9D9E143C7788}"/>
          </ac:spMkLst>
        </pc:spChg>
        <pc:spChg chg="add del">
          <ac:chgData name="Fiona Steinacker" userId="02be2b49-c831-42a7-9fe4-a027c446f764" providerId="ADAL" clId="{98FD7CC2-D157-AB40-ACA2-C67C4BE8647E}" dt="2023-05-12T09:22:00.618" v="116" actId="26606"/>
          <ac:spMkLst>
            <pc:docMk/>
            <pc:sldMk cId="833784786" sldId="261"/>
            <ac:spMk id="1050" creationId="{FA69AAE0-49D5-4C8B-8BA2-55898C00E05E}"/>
          </ac:spMkLst>
        </pc:spChg>
        <pc:spChg chg="add del">
          <ac:chgData name="Fiona Steinacker" userId="02be2b49-c831-42a7-9fe4-a027c446f764" providerId="ADAL" clId="{98FD7CC2-D157-AB40-ACA2-C67C4BE8647E}" dt="2023-05-12T09:22:02.113" v="120" actId="26606"/>
          <ac:spMkLst>
            <pc:docMk/>
            <pc:sldMk cId="833784786" sldId="261"/>
            <ac:spMk id="1052" creationId="{890DEF05-784E-4B61-89E4-04C4ECF4E5A0}"/>
          </ac:spMkLst>
        </pc:spChg>
        <pc:spChg chg="add del">
          <ac:chgData name="Fiona Steinacker" userId="02be2b49-c831-42a7-9fe4-a027c446f764" providerId="ADAL" clId="{98FD7CC2-D157-AB40-ACA2-C67C4BE8647E}" dt="2023-05-12T09:22:02.113" v="120" actId="26606"/>
          <ac:spMkLst>
            <pc:docMk/>
            <pc:sldMk cId="833784786" sldId="261"/>
            <ac:spMk id="1053" creationId="{27BDFED6-6E33-4606-AFE2-886ADB1C018E}"/>
          </ac:spMkLst>
        </pc:spChg>
        <pc:spChg chg="add del">
          <ac:chgData name="Fiona Steinacker" userId="02be2b49-c831-42a7-9fe4-a027c446f764" providerId="ADAL" clId="{98FD7CC2-D157-AB40-ACA2-C67C4BE8647E}" dt="2023-05-12T09:22:47.472" v="122" actId="26606"/>
          <ac:spMkLst>
            <pc:docMk/>
            <pc:sldMk cId="833784786" sldId="261"/>
            <ac:spMk id="1056" creationId="{A8CCCB6D-5162-4AAE-A5E3-3AC55410DBCE}"/>
          </ac:spMkLst>
        </pc:spChg>
        <pc:spChg chg="add del">
          <ac:chgData name="Fiona Steinacker" userId="02be2b49-c831-42a7-9fe4-a027c446f764" providerId="ADAL" clId="{98FD7CC2-D157-AB40-ACA2-C67C4BE8647E}" dt="2023-05-12T09:22:47.472" v="122" actId="26606"/>
          <ac:spMkLst>
            <pc:docMk/>
            <pc:sldMk cId="833784786" sldId="261"/>
            <ac:spMk id="1057" creationId="{0BCD8C04-CC7B-40EF-82EB-E9821F79BB86}"/>
          </ac:spMkLst>
        </pc:spChg>
        <pc:picChg chg="add mod ord">
          <ac:chgData name="Fiona Steinacker" userId="02be2b49-c831-42a7-9fe4-a027c446f764" providerId="ADAL" clId="{98FD7CC2-D157-AB40-ACA2-C67C4BE8647E}" dt="2023-05-12T09:22:47.472" v="122" actId="26606"/>
          <ac:picMkLst>
            <pc:docMk/>
            <pc:sldMk cId="833784786" sldId="261"/>
            <ac:picMk id="1026" creationId="{ECAB52E8-8565-2D53-0829-010A3014C9DE}"/>
          </ac:picMkLst>
        </pc:picChg>
        <pc:picChg chg="add del mod ord">
          <ac:chgData name="Fiona Steinacker" userId="02be2b49-c831-42a7-9fe4-a027c446f764" providerId="ADAL" clId="{98FD7CC2-D157-AB40-ACA2-C67C4BE8647E}" dt="2023-05-12T09:22:52.240" v="123" actId="478"/>
          <ac:picMkLst>
            <pc:docMk/>
            <pc:sldMk cId="833784786" sldId="261"/>
            <ac:picMk id="1028" creationId="{B888555B-021D-A43C-0D64-3F3B8C93850D}"/>
          </ac:picMkLst>
        </pc:picChg>
        <pc:cxnChg chg="add del">
          <ac:chgData name="Fiona Steinacker" userId="02be2b49-c831-42a7-9fe4-a027c446f764" providerId="ADAL" clId="{98FD7CC2-D157-AB40-ACA2-C67C4BE8647E}" dt="2023-05-12T09:22:02.113" v="120" actId="26606"/>
          <ac:cxnSpMkLst>
            <pc:docMk/>
            <pc:sldMk cId="833784786" sldId="261"/>
            <ac:cxnSpMk id="1054" creationId="{C41BAEC7-F7B0-4224-8B18-8F74B7D87F0B}"/>
          </ac:cxnSpMkLst>
        </pc:cxnChg>
      </pc:sldChg>
      <pc:sldChg chg="modSp mod">
        <pc:chgData name="Fiona Steinacker" userId="02be2b49-c831-42a7-9fe4-a027c446f764" providerId="ADAL" clId="{98FD7CC2-D157-AB40-ACA2-C67C4BE8647E}" dt="2023-05-12T09:23:21.097" v="124" actId="404"/>
        <pc:sldMkLst>
          <pc:docMk/>
          <pc:sldMk cId="983739242" sldId="262"/>
        </pc:sldMkLst>
        <pc:spChg chg="mod">
          <ac:chgData name="Fiona Steinacker" userId="02be2b49-c831-42a7-9fe4-a027c446f764" providerId="ADAL" clId="{98FD7CC2-D157-AB40-ACA2-C67C4BE8647E}" dt="2023-05-12T09:23:21.097" v="124" actId="404"/>
          <ac:spMkLst>
            <pc:docMk/>
            <pc:sldMk cId="983739242" sldId="262"/>
            <ac:spMk id="3" creationId="{3092BB15-C237-97F2-F29B-A905612B62A4}"/>
          </ac:spMkLst>
        </pc:spChg>
      </pc:sldChg>
      <pc:sldChg chg="modSp mod">
        <pc:chgData name="Fiona Steinacker" userId="02be2b49-c831-42a7-9fe4-a027c446f764" providerId="ADAL" clId="{98FD7CC2-D157-AB40-ACA2-C67C4BE8647E}" dt="2023-05-12T09:33:44.933" v="218" actId="20577"/>
        <pc:sldMkLst>
          <pc:docMk/>
          <pc:sldMk cId="2627902556" sldId="263"/>
        </pc:sldMkLst>
        <pc:graphicFrameChg chg="modGraphic">
          <ac:chgData name="Fiona Steinacker" userId="02be2b49-c831-42a7-9fe4-a027c446f764" providerId="ADAL" clId="{98FD7CC2-D157-AB40-ACA2-C67C4BE8647E}" dt="2023-05-12T09:33:44.933" v="218" actId="20577"/>
          <ac:graphicFrameMkLst>
            <pc:docMk/>
            <pc:sldMk cId="2627902556" sldId="263"/>
            <ac:graphicFrameMk id="4" creationId="{E538F8EA-9E90-F5E1-48CD-9CC46B534542}"/>
          </ac:graphicFrameMkLst>
        </pc:graphicFrameChg>
      </pc:sldChg>
      <pc:sldChg chg="modSp mod">
        <pc:chgData name="Fiona Steinacker" userId="02be2b49-c831-42a7-9fe4-a027c446f764" providerId="ADAL" clId="{98FD7CC2-D157-AB40-ACA2-C67C4BE8647E}" dt="2023-05-12T09:40:45.590" v="224" actId="20577"/>
        <pc:sldMkLst>
          <pc:docMk/>
          <pc:sldMk cId="2627871633" sldId="265"/>
        </pc:sldMkLst>
        <pc:spChg chg="mod">
          <ac:chgData name="Fiona Steinacker" userId="02be2b49-c831-42a7-9fe4-a027c446f764" providerId="ADAL" clId="{98FD7CC2-D157-AB40-ACA2-C67C4BE8647E}" dt="2023-05-12T09:40:45.590" v="224" actId="20577"/>
          <ac:spMkLst>
            <pc:docMk/>
            <pc:sldMk cId="2627871633" sldId="265"/>
            <ac:spMk id="3" creationId="{2D21A02B-107A-DD7A-8C57-111378C24E24}"/>
          </ac:spMkLst>
        </pc:spChg>
      </pc:sldChg>
      <pc:sldChg chg="addSp modSp del mod">
        <pc:chgData name="Fiona Steinacker" userId="02be2b49-c831-42a7-9fe4-a027c446f764" providerId="ADAL" clId="{98FD7CC2-D157-AB40-ACA2-C67C4BE8647E}" dt="2023-05-12T10:00:31.328" v="249" actId="2696"/>
        <pc:sldMkLst>
          <pc:docMk/>
          <pc:sldMk cId="3223018367" sldId="268"/>
        </pc:sldMkLst>
        <pc:graphicFrameChg chg="add mod modGraphic">
          <ac:chgData name="Fiona Steinacker" userId="02be2b49-c831-42a7-9fe4-a027c446f764" providerId="ADAL" clId="{98FD7CC2-D157-AB40-ACA2-C67C4BE8647E}" dt="2023-05-12T10:00:26.867" v="248" actId="478"/>
          <ac:graphicFrameMkLst>
            <pc:docMk/>
            <pc:sldMk cId="3223018367" sldId="268"/>
            <ac:graphicFrameMk id="2" creationId="{B8ADBFEE-A7AD-6599-5D5F-F1BD9E774AF6}"/>
          </ac:graphicFrameMkLst>
        </pc:graphicFrameChg>
      </pc:sldChg>
      <pc:sldChg chg="addSp delSp modSp new del mod">
        <pc:chgData name="Fiona Steinacker" userId="02be2b49-c831-42a7-9fe4-a027c446f764" providerId="ADAL" clId="{98FD7CC2-D157-AB40-ACA2-C67C4BE8647E}" dt="2023-05-12T09:57:19.676" v="238" actId="2696"/>
        <pc:sldMkLst>
          <pc:docMk/>
          <pc:sldMk cId="924521053" sldId="269"/>
        </pc:sldMkLst>
        <pc:spChg chg="del">
          <ac:chgData name="Fiona Steinacker" userId="02be2b49-c831-42a7-9fe4-a027c446f764" providerId="ADAL" clId="{98FD7CC2-D157-AB40-ACA2-C67C4BE8647E}" dt="2023-05-12T09:55:11.498" v="226" actId="1032"/>
          <ac:spMkLst>
            <pc:docMk/>
            <pc:sldMk cId="924521053" sldId="269"/>
            <ac:spMk id="3" creationId="{9B079CA0-D1D6-AF27-B996-BB80936611C1}"/>
          </ac:spMkLst>
        </pc:spChg>
        <pc:spChg chg="add del mod">
          <ac:chgData name="Fiona Steinacker" userId="02be2b49-c831-42a7-9fe4-a027c446f764" providerId="ADAL" clId="{98FD7CC2-D157-AB40-ACA2-C67C4BE8647E}" dt="2023-05-12T09:57:14.992" v="237" actId="1032"/>
          <ac:spMkLst>
            <pc:docMk/>
            <pc:sldMk cId="924521053" sldId="269"/>
            <ac:spMk id="6" creationId="{6C986B5C-F77A-E389-9CFD-F7CF9F20543E}"/>
          </ac:spMkLst>
        </pc:spChg>
        <pc:graphicFrameChg chg="add del mod modGraphic">
          <ac:chgData name="Fiona Steinacker" userId="02be2b49-c831-42a7-9fe4-a027c446f764" providerId="ADAL" clId="{98FD7CC2-D157-AB40-ACA2-C67C4BE8647E}" dt="2023-05-12T09:55:48.145" v="236" actId="478"/>
          <ac:graphicFrameMkLst>
            <pc:docMk/>
            <pc:sldMk cId="924521053" sldId="269"/>
            <ac:graphicFrameMk id="4" creationId="{1CA60444-E8C4-9CC8-389F-E4DD540A91C0}"/>
          </ac:graphicFrameMkLst>
        </pc:graphicFrameChg>
        <pc:graphicFrameChg chg="add modGraphic">
          <ac:chgData name="Fiona Steinacker" userId="02be2b49-c831-42a7-9fe4-a027c446f764" providerId="ADAL" clId="{98FD7CC2-D157-AB40-ACA2-C67C4BE8647E}" dt="2023-05-12T09:57:14.992" v="237" actId="1032"/>
          <ac:graphicFrameMkLst>
            <pc:docMk/>
            <pc:sldMk cId="924521053" sldId="269"/>
            <ac:graphicFrameMk id="7" creationId="{10BE0DAD-2C80-1861-B65D-8507503797C0}"/>
          </ac:graphicFrameMkLst>
        </pc:graphicFrameChg>
      </pc:sldChg>
      <pc:sldChg chg="addSp delSp modSp mod">
        <pc:chgData name="Fiona Steinacker" userId="02be2b49-c831-42a7-9fe4-a027c446f764" providerId="ADAL" clId="{98FD7CC2-D157-AB40-ACA2-C67C4BE8647E}" dt="2023-05-12T10:04:53.154" v="265" actId="478"/>
        <pc:sldMkLst>
          <pc:docMk/>
          <pc:sldMk cId="1471188009" sldId="270"/>
        </pc:sldMkLst>
        <pc:spChg chg="add del mod">
          <ac:chgData name="Fiona Steinacker" userId="02be2b49-c831-42a7-9fe4-a027c446f764" providerId="ADAL" clId="{98FD7CC2-D157-AB40-ACA2-C67C4BE8647E}" dt="2023-05-12T10:01:20.958" v="254"/>
          <ac:spMkLst>
            <pc:docMk/>
            <pc:sldMk cId="1471188009" sldId="270"/>
            <ac:spMk id="3" creationId="{16C7D840-537E-B536-8E14-D7D3188BF168}"/>
          </ac:spMkLst>
        </pc:spChg>
        <pc:picChg chg="add del mod">
          <ac:chgData name="Fiona Steinacker" userId="02be2b49-c831-42a7-9fe4-a027c446f764" providerId="ADAL" clId="{98FD7CC2-D157-AB40-ACA2-C67C4BE8647E}" dt="2023-05-12T10:04:53.154" v="265" actId="478"/>
          <ac:picMkLst>
            <pc:docMk/>
            <pc:sldMk cId="1471188009" sldId="270"/>
            <ac:picMk id="2" creationId="{73BA4294-F856-4A01-0981-513C26EAB226}"/>
          </ac:picMkLst>
        </pc:picChg>
        <pc:picChg chg="mod">
          <ac:chgData name="Fiona Steinacker" userId="02be2b49-c831-42a7-9fe4-a027c446f764" providerId="ADAL" clId="{98FD7CC2-D157-AB40-ACA2-C67C4BE8647E}" dt="2023-05-12T10:04:08.008" v="261" actId="1076"/>
          <ac:picMkLst>
            <pc:docMk/>
            <pc:sldMk cId="1471188009" sldId="270"/>
            <ac:picMk id="7" creationId="{317C8DE9-1BF2-E259-CD08-A52B512EDE60}"/>
          </ac:picMkLst>
        </pc:picChg>
      </pc:sldChg>
      <pc:sldChg chg="addSp delSp modSp mod">
        <pc:chgData name="Fiona Steinacker" userId="02be2b49-c831-42a7-9fe4-a027c446f764" providerId="ADAL" clId="{98FD7CC2-D157-AB40-ACA2-C67C4BE8647E}" dt="2023-05-12T10:36:31.974" v="536" actId="14861"/>
        <pc:sldMkLst>
          <pc:docMk/>
          <pc:sldMk cId="776513593" sldId="272"/>
        </pc:sldMkLst>
        <pc:spChg chg="add del mod">
          <ac:chgData name="Fiona Steinacker" userId="02be2b49-c831-42a7-9fe4-a027c446f764" providerId="ADAL" clId="{98FD7CC2-D157-AB40-ACA2-C67C4BE8647E}" dt="2023-05-12T10:11:38.822" v="278" actId="478"/>
          <ac:spMkLst>
            <pc:docMk/>
            <pc:sldMk cId="776513593" sldId="272"/>
            <ac:spMk id="2" creationId="{110E9556-59FA-BCF3-1E20-B91FC139F78E}"/>
          </ac:spMkLst>
        </pc:spChg>
        <pc:spChg chg="add del mod">
          <ac:chgData name="Fiona Steinacker" userId="02be2b49-c831-42a7-9fe4-a027c446f764" providerId="ADAL" clId="{98FD7CC2-D157-AB40-ACA2-C67C4BE8647E}" dt="2023-05-12T10:36:03.218" v="532" actId="14861"/>
          <ac:spMkLst>
            <pc:docMk/>
            <pc:sldMk cId="776513593" sldId="272"/>
            <ac:spMk id="3" creationId="{1C92001E-F46F-DA0E-E86C-515A75D37480}"/>
          </ac:spMkLst>
        </pc:spChg>
        <pc:spChg chg="add mod">
          <ac:chgData name="Fiona Steinacker" userId="02be2b49-c831-42a7-9fe4-a027c446f764" providerId="ADAL" clId="{98FD7CC2-D157-AB40-ACA2-C67C4BE8647E}" dt="2023-05-12T10:35:54.476" v="530" actId="14861"/>
          <ac:spMkLst>
            <pc:docMk/>
            <pc:sldMk cId="776513593" sldId="272"/>
            <ac:spMk id="4" creationId="{1FC80DAF-055D-0A30-1B79-76960F3F2E0F}"/>
          </ac:spMkLst>
        </pc:spChg>
        <pc:spChg chg="add mod">
          <ac:chgData name="Fiona Steinacker" userId="02be2b49-c831-42a7-9fe4-a027c446f764" providerId="ADAL" clId="{98FD7CC2-D157-AB40-ACA2-C67C4BE8647E}" dt="2023-05-12T10:36:31.974" v="536" actId="14861"/>
          <ac:spMkLst>
            <pc:docMk/>
            <pc:sldMk cId="776513593" sldId="272"/>
            <ac:spMk id="5" creationId="{F6D61A80-0000-1263-50CC-AACEFB75D82C}"/>
          </ac:spMkLst>
        </pc:spChg>
        <pc:spChg chg="add mod">
          <ac:chgData name="Fiona Steinacker" userId="02be2b49-c831-42a7-9fe4-a027c446f764" providerId="ADAL" clId="{98FD7CC2-D157-AB40-ACA2-C67C4BE8647E}" dt="2023-05-12T10:36:27.320" v="535" actId="14861"/>
          <ac:spMkLst>
            <pc:docMk/>
            <pc:sldMk cId="776513593" sldId="272"/>
            <ac:spMk id="6" creationId="{61B6F488-1C68-A96F-0994-326ED752A22F}"/>
          </ac:spMkLst>
        </pc:spChg>
        <pc:spChg chg="add mod">
          <ac:chgData name="Fiona Steinacker" userId="02be2b49-c831-42a7-9fe4-a027c446f764" providerId="ADAL" clId="{98FD7CC2-D157-AB40-ACA2-C67C4BE8647E}" dt="2023-05-12T10:36:22.619" v="534" actId="14861"/>
          <ac:spMkLst>
            <pc:docMk/>
            <pc:sldMk cId="776513593" sldId="272"/>
            <ac:spMk id="8" creationId="{2D9C50DE-E1F1-07D4-2B5D-E3D948166573}"/>
          </ac:spMkLst>
        </pc:spChg>
        <pc:spChg chg="add mod">
          <ac:chgData name="Fiona Steinacker" userId="02be2b49-c831-42a7-9fe4-a027c446f764" providerId="ADAL" clId="{98FD7CC2-D157-AB40-ACA2-C67C4BE8647E}" dt="2023-05-12T10:36:11.715" v="533" actId="14861"/>
          <ac:spMkLst>
            <pc:docMk/>
            <pc:sldMk cId="776513593" sldId="272"/>
            <ac:spMk id="9" creationId="{E46EC37A-6A38-5688-8371-719BDF023F64}"/>
          </ac:spMkLst>
        </pc:spChg>
        <pc:spChg chg="add mod">
          <ac:chgData name="Fiona Steinacker" userId="02be2b49-c831-42a7-9fe4-a027c446f764" providerId="ADAL" clId="{98FD7CC2-D157-AB40-ACA2-C67C4BE8647E}" dt="2023-05-12T10:34:35.890" v="518" actId="14861"/>
          <ac:spMkLst>
            <pc:docMk/>
            <pc:sldMk cId="776513593" sldId="272"/>
            <ac:spMk id="10" creationId="{FA4D7C33-0B25-426E-143B-B203FBE5C559}"/>
          </ac:spMkLst>
        </pc:spChg>
        <pc:spChg chg="add mod">
          <ac:chgData name="Fiona Steinacker" userId="02be2b49-c831-42a7-9fe4-a027c446f764" providerId="ADAL" clId="{98FD7CC2-D157-AB40-ACA2-C67C4BE8647E}" dt="2023-05-12T10:34:22.720" v="516" actId="14861"/>
          <ac:spMkLst>
            <pc:docMk/>
            <pc:sldMk cId="776513593" sldId="272"/>
            <ac:spMk id="11" creationId="{AD7394F0-5034-7BD5-A87A-74482866CC92}"/>
          </ac:spMkLst>
        </pc:spChg>
        <pc:spChg chg="add mod">
          <ac:chgData name="Fiona Steinacker" userId="02be2b49-c831-42a7-9fe4-a027c446f764" providerId="ADAL" clId="{98FD7CC2-D157-AB40-ACA2-C67C4BE8647E}" dt="2023-05-12T10:34:27.539" v="517" actId="14861"/>
          <ac:spMkLst>
            <pc:docMk/>
            <pc:sldMk cId="776513593" sldId="272"/>
            <ac:spMk id="12" creationId="{55218A28-9FEA-B2DB-4788-69FC0E299BFC}"/>
          </ac:spMkLst>
        </pc:spChg>
        <pc:picChg chg="del">
          <ac:chgData name="Fiona Steinacker" userId="02be2b49-c831-42a7-9fe4-a027c446f764" providerId="ADAL" clId="{98FD7CC2-D157-AB40-ACA2-C67C4BE8647E}" dt="2023-05-12T10:10:55.293" v="266" actId="478"/>
          <ac:picMkLst>
            <pc:docMk/>
            <pc:sldMk cId="776513593" sldId="272"/>
            <ac:picMk id="7" creationId="{317C8DE9-1BF2-E259-CD08-A52B512EDE60}"/>
          </ac:picMkLst>
        </pc:picChg>
      </pc:sldChg>
      <pc:sldChg chg="modSp mod">
        <pc:chgData name="Fiona Steinacker" userId="02be2b49-c831-42a7-9fe4-a027c446f764" providerId="ADAL" clId="{98FD7CC2-D157-AB40-ACA2-C67C4BE8647E}" dt="2023-05-12T10:17:42.223" v="340" actId="339"/>
        <pc:sldMkLst>
          <pc:docMk/>
          <pc:sldMk cId="2645172080" sldId="273"/>
        </pc:sldMkLst>
        <pc:graphicFrameChg chg="modGraphic">
          <ac:chgData name="Fiona Steinacker" userId="02be2b49-c831-42a7-9fe4-a027c446f764" providerId="ADAL" clId="{98FD7CC2-D157-AB40-ACA2-C67C4BE8647E}" dt="2023-05-12T10:17:42.223" v="340" actId="339"/>
          <ac:graphicFrameMkLst>
            <pc:docMk/>
            <pc:sldMk cId="2645172080" sldId="273"/>
            <ac:graphicFrameMk id="4" creationId="{9B957E39-0892-552B-755A-5E14641DA00A}"/>
          </ac:graphicFrameMkLst>
        </pc:graphicFrameChg>
      </pc:sldChg>
    </pc:docChg>
  </pc:docChgLst>
  <pc:docChgLst>
    <pc:chgData name="Lennard Moschner" userId="c527013c-55d2-4a0e-9c59-81c189b26996" providerId="ADAL" clId="{2640FFE5-E41D-1F4C-8161-DF67065B07C8}"/>
    <pc:docChg chg="undo custSel addSld delSld modSld">
      <pc:chgData name="Lennard Moschner" userId="c527013c-55d2-4a0e-9c59-81c189b26996" providerId="ADAL" clId="{2640FFE5-E41D-1F4C-8161-DF67065B07C8}" dt="2023-05-12T10:33:09.521" v="1845" actId="20577"/>
      <pc:docMkLst>
        <pc:docMk/>
      </pc:docMkLst>
      <pc:sldChg chg="modSp mod">
        <pc:chgData name="Lennard Moschner" userId="c527013c-55d2-4a0e-9c59-81c189b26996" providerId="ADAL" clId="{2640FFE5-E41D-1F4C-8161-DF67065B07C8}" dt="2023-05-12T10:32:54.292" v="1835" actId="20577"/>
        <pc:sldMkLst>
          <pc:docMk/>
          <pc:sldMk cId="833784786" sldId="261"/>
        </pc:sldMkLst>
        <pc:spChg chg="mod">
          <ac:chgData name="Lennard Moschner" userId="c527013c-55d2-4a0e-9c59-81c189b26996" providerId="ADAL" clId="{2640FFE5-E41D-1F4C-8161-DF67065B07C8}" dt="2023-05-12T10:32:54.292" v="1835" actId="20577"/>
          <ac:spMkLst>
            <pc:docMk/>
            <pc:sldMk cId="833784786" sldId="261"/>
            <ac:spMk id="3" creationId="{4C64A8F9-6899-CB8E-DAC3-095F9952C991}"/>
          </ac:spMkLst>
        </pc:spChg>
      </pc:sldChg>
      <pc:sldChg chg="modSp new mod">
        <pc:chgData name="Lennard Moschner" userId="c527013c-55d2-4a0e-9c59-81c189b26996" providerId="ADAL" clId="{2640FFE5-E41D-1F4C-8161-DF67065B07C8}" dt="2023-05-12T09:23:32.305" v="308" actId="20577"/>
        <pc:sldMkLst>
          <pc:docMk/>
          <pc:sldMk cId="983739242" sldId="262"/>
        </pc:sldMkLst>
        <pc:spChg chg="mod">
          <ac:chgData name="Lennard Moschner" userId="c527013c-55d2-4a0e-9c59-81c189b26996" providerId="ADAL" clId="{2640FFE5-E41D-1F4C-8161-DF67065B07C8}" dt="2023-05-12T09:23:32.305" v="308" actId="20577"/>
          <ac:spMkLst>
            <pc:docMk/>
            <pc:sldMk cId="983739242" sldId="262"/>
            <ac:spMk id="3" creationId="{3092BB15-C237-97F2-F29B-A905612B62A4}"/>
          </ac:spMkLst>
        </pc:spChg>
      </pc:sldChg>
      <pc:sldChg chg="addSp delSp modSp new mod">
        <pc:chgData name="Lennard Moschner" userId="c527013c-55d2-4a0e-9c59-81c189b26996" providerId="ADAL" clId="{2640FFE5-E41D-1F4C-8161-DF67065B07C8}" dt="2023-05-12T09:35:21.696" v="1004" actId="1076"/>
        <pc:sldMkLst>
          <pc:docMk/>
          <pc:sldMk cId="2627902556" sldId="263"/>
        </pc:sldMkLst>
        <pc:spChg chg="mod">
          <ac:chgData name="Lennard Moschner" userId="c527013c-55d2-4a0e-9c59-81c189b26996" providerId="ADAL" clId="{2640FFE5-E41D-1F4C-8161-DF67065B07C8}" dt="2023-05-12T09:34:39.371" v="1003" actId="20577"/>
          <ac:spMkLst>
            <pc:docMk/>
            <pc:sldMk cId="2627902556" sldId="263"/>
            <ac:spMk id="2" creationId="{D8C55172-BF4B-EC4C-BA06-1413057876E7}"/>
          </ac:spMkLst>
        </pc:spChg>
        <pc:spChg chg="del">
          <ac:chgData name="Lennard Moschner" userId="c527013c-55d2-4a0e-9c59-81c189b26996" providerId="ADAL" clId="{2640FFE5-E41D-1F4C-8161-DF67065B07C8}" dt="2023-05-12T09:24:03.927" v="310" actId="3680"/>
          <ac:spMkLst>
            <pc:docMk/>
            <pc:sldMk cId="2627902556" sldId="263"/>
            <ac:spMk id="3" creationId="{75C4111C-12AA-D189-0203-FBBFEF986FF4}"/>
          </ac:spMkLst>
        </pc:spChg>
        <pc:spChg chg="add mod">
          <ac:chgData name="Lennard Moschner" userId="c527013c-55d2-4a0e-9c59-81c189b26996" providerId="ADAL" clId="{2640FFE5-E41D-1F4C-8161-DF67065B07C8}" dt="2023-05-12T09:24:47.447" v="333"/>
          <ac:spMkLst>
            <pc:docMk/>
            <pc:sldMk cId="2627902556" sldId="263"/>
            <ac:spMk id="5" creationId="{024B1A89-7309-7B9B-E861-E50AC9DDC1BB}"/>
          </ac:spMkLst>
        </pc:spChg>
        <pc:graphicFrameChg chg="add mod ord modGraphic">
          <ac:chgData name="Lennard Moschner" userId="c527013c-55d2-4a0e-9c59-81c189b26996" providerId="ADAL" clId="{2640FFE5-E41D-1F4C-8161-DF67065B07C8}" dt="2023-05-12T09:35:21.696" v="1004" actId="1076"/>
          <ac:graphicFrameMkLst>
            <pc:docMk/>
            <pc:sldMk cId="2627902556" sldId="263"/>
            <ac:graphicFrameMk id="4" creationId="{E538F8EA-9E90-F5E1-48CD-9CC46B534542}"/>
          </ac:graphicFrameMkLst>
        </pc:graphicFrameChg>
      </pc:sldChg>
      <pc:sldChg chg="modSp new mod">
        <pc:chgData name="Lennard Moschner" userId="c527013c-55d2-4a0e-9c59-81c189b26996" providerId="ADAL" clId="{2640FFE5-E41D-1F4C-8161-DF67065B07C8}" dt="2023-05-12T09:39:20.332" v="1118" actId="20577"/>
        <pc:sldMkLst>
          <pc:docMk/>
          <pc:sldMk cId="1187131601" sldId="264"/>
        </pc:sldMkLst>
        <pc:spChg chg="mod">
          <ac:chgData name="Lennard Moschner" userId="c527013c-55d2-4a0e-9c59-81c189b26996" providerId="ADAL" clId="{2640FFE5-E41D-1F4C-8161-DF67065B07C8}" dt="2023-05-12T09:37:37.041" v="1015" actId="20577"/>
          <ac:spMkLst>
            <pc:docMk/>
            <pc:sldMk cId="1187131601" sldId="264"/>
            <ac:spMk id="2" creationId="{746DAB95-72B7-A844-6ED5-5DB4F059323A}"/>
          </ac:spMkLst>
        </pc:spChg>
        <pc:spChg chg="mod">
          <ac:chgData name="Lennard Moschner" userId="c527013c-55d2-4a0e-9c59-81c189b26996" providerId="ADAL" clId="{2640FFE5-E41D-1F4C-8161-DF67065B07C8}" dt="2023-05-12T09:39:20.332" v="1118" actId="20577"/>
          <ac:spMkLst>
            <pc:docMk/>
            <pc:sldMk cId="1187131601" sldId="264"/>
            <ac:spMk id="3" creationId="{772A1080-07FB-3AFC-4D77-7CB30A8168B3}"/>
          </ac:spMkLst>
        </pc:spChg>
      </pc:sldChg>
      <pc:sldChg chg="modSp new mod">
        <pc:chgData name="Lennard Moschner" userId="c527013c-55d2-4a0e-9c59-81c189b26996" providerId="ADAL" clId="{2640FFE5-E41D-1F4C-8161-DF67065B07C8}" dt="2023-05-12T10:33:09.521" v="1845" actId="20577"/>
        <pc:sldMkLst>
          <pc:docMk/>
          <pc:sldMk cId="2627871633" sldId="265"/>
        </pc:sldMkLst>
        <pc:spChg chg="mod">
          <ac:chgData name="Lennard Moschner" userId="c527013c-55d2-4a0e-9c59-81c189b26996" providerId="ADAL" clId="{2640FFE5-E41D-1F4C-8161-DF67065B07C8}" dt="2023-05-12T10:33:09.521" v="1845" actId="20577"/>
          <ac:spMkLst>
            <pc:docMk/>
            <pc:sldMk cId="2627871633" sldId="265"/>
            <ac:spMk id="2" creationId="{B9496F3C-B636-695F-74C2-7ADA314B6AE9}"/>
          </ac:spMkLst>
        </pc:spChg>
        <pc:spChg chg="mod">
          <ac:chgData name="Lennard Moschner" userId="c527013c-55d2-4a0e-9c59-81c189b26996" providerId="ADAL" clId="{2640FFE5-E41D-1F4C-8161-DF67065B07C8}" dt="2023-05-12T09:47:42.204" v="1529" actId="20577"/>
          <ac:spMkLst>
            <pc:docMk/>
            <pc:sldMk cId="2627871633" sldId="265"/>
            <ac:spMk id="3" creationId="{2D21A02B-107A-DD7A-8C57-111378C24E24}"/>
          </ac:spMkLst>
        </pc:spChg>
      </pc:sldChg>
      <pc:sldChg chg="addSp delSp modSp new mod">
        <pc:chgData name="Lennard Moschner" userId="c527013c-55d2-4a0e-9c59-81c189b26996" providerId="ADAL" clId="{2640FFE5-E41D-1F4C-8161-DF67065B07C8}" dt="2023-05-12T09:52:04.264" v="1728" actId="478"/>
        <pc:sldMkLst>
          <pc:docMk/>
          <pc:sldMk cId="2140883594" sldId="266"/>
        </pc:sldMkLst>
        <pc:spChg chg="mod">
          <ac:chgData name="Lennard Moschner" userId="c527013c-55d2-4a0e-9c59-81c189b26996" providerId="ADAL" clId="{2640FFE5-E41D-1F4C-8161-DF67065B07C8}" dt="2023-05-12T09:48:43.800" v="1724" actId="20577"/>
          <ac:spMkLst>
            <pc:docMk/>
            <pc:sldMk cId="2140883594" sldId="266"/>
            <ac:spMk id="3" creationId="{B654B455-3F26-7177-7437-0830CB567592}"/>
          </ac:spMkLst>
        </pc:spChg>
        <pc:picChg chg="add del mod">
          <ac:chgData name="Lennard Moschner" userId="c527013c-55d2-4a0e-9c59-81c189b26996" providerId="ADAL" clId="{2640FFE5-E41D-1F4C-8161-DF67065B07C8}" dt="2023-05-12T09:52:04.264" v="1728" actId="478"/>
          <ac:picMkLst>
            <pc:docMk/>
            <pc:sldMk cId="2140883594" sldId="266"/>
            <ac:picMk id="5" creationId="{2B738277-7E2E-E8C2-A8F2-4547A15A69D3}"/>
          </ac:picMkLst>
        </pc:picChg>
      </pc:sldChg>
      <pc:sldChg chg="addSp delSp modSp new mod setBg">
        <pc:chgData name="Lennard Moschner" userId="c527013c-55d2-4a0e-9c59-81c189b26996" providerId="ADAL" clId="{2640FFE5-E41D-1F4C-8161-DF67065B07C8}" dt="2023-05-12T09:58:35.125" v="1775" actId="1076"/>
        <pc:sldMkLst>
          <pc:docMk/>
          <pc:sldMk cId="1511752668" sldId="267"/>
        </pc:sldMkLst>
        <pc:spChg chg="add del">
          <ac:chgData name="Lennard Moschner" userId="c527013c-55d2-4a0e-9c59-81c189b26996" providerId="ADAL" clId="{2640FFE5-E41D-1F4C-8161-DF67065B07C8}" dt="2023-05-12T09:56:41.491" v="1758" actId="26606"/>
          <ac:spMkLst>
            <pc:docMk/>
            <pc:sldMk cId="1511752668" sldId="267"/>
            <ac:spMk id="2" creationId="{B58D0AD8-1AFC-441D-1D75-9CFA3DC2F9BF}"/>
          </ac:spMkLst>
        </pc:spChg>
        <pc:spChg chg="add del">
          <ac:chgData name="Lennard Moschner" userId="c527013c-55d2-4a0e-9c59-81c189b26996" providerId="ADAL" clId="{2640FFE5-E41D-1F4C-8161-DF67065B07C8}" dt="2023-05-12T09:56:35.766" v="1752"/>
          <ac:spMkLst>
            <pc:docMk/>
            <pc:sldMk cId="1511752668" sldId="267"/>
            <ac:spMk id="3" creationId="{5AB32FB3-9306-7BBA-A393-78B9F02B07B6}"/>
          </ac:spMkLst>
        </pc:spChg>
        <pc:spChg chg="add del mod">
          <ac:chgData name="Lennard Moschner" userId="c527013c-55d2-4a0e-9c59-81c189b26996" providerId="ADAL" clId="{2640FFE5-E41D-1F4C-8161-DF67065B07C8}" dt="2023-05-12T09:56:34.374" v="1751" actId="478"/>
          <ac:spMkLst>
            <pc:docMk/>
            <pc:sldMk cId="1511752668" sldId="267"/>
            <ac:spMk id="5" creationId="{1F08B079-7828-B823-F51F-7FD9B31DCF08}"/>
          </ac:spMkLst>
        </pc:spChg>
        <pc:spChg chg="add del mod">
          <ac:chgData name="Lennard Moschner" userId="c527013c-55d2-4a0e-9c59-81c189b26996" providerId="ADAL" clId="{2640FFE5-E41D-1F4C-8161-DF67065B07C8}" dt="2023-05-12T09:58:06.860" v="1766"/>
          <ac:spMkLst>
            <pc:docMk/>
            <pc:sldMk cId="1511752668" sldId="267"/>
            <ac:spMk id="6" creationId="{270DAE77-063A-BEA5-C5F2-F600B5629CBA}"/>
          </ac:spMkLst>
        </pc:spChg>
        <pc:spChg chg="add del">
          <ac:chgData name="Lennard Moschner" userId="c527013c-55d2-4a0e-9c59-81c189b26996" providerId="ADAL" clId="{2640FFE5-E41D-1F4C-8161-DF67065B07C8}" dt="2023-05-12T09:56:41.489" v="1757" actId="26606"/>
          <ac:spMkLst>
            <pc:docMk/>
            <pc:sldMk cId="1511752668" sldId="267"/>
            <ac:spMk id="1031" creationId="{F3060C83-F051-4F0E-ABAD-AA0DFC48B218}"/>
          </ac:spMkLst>
        </pc:spChg>
        <pc:spChg chg="add del">
          <ac:chgData name="Lennard Moschner" userId="c527013c-55d2-4a0e-9c59-81c189b26996" providerId="ADAL" clId="{2640FFE5-E41D-1F4C-8161-DF67065B07C8}" dt="2023-05-12T09:56:41.489" v="1757" actId="26606"/>
          <ac:spMkLst>
            <pc:docMk/>
            <pc:sldMk cId="1511752668" sldId="267"/>
            <ac:spMk id="1033" creationId="{83C98ABE-055B-441F-B07E-44F97F083C39}"/>
          </ac:spMkLst>
        </pc:spChg>
        <pc:spChg chg="add del">
          <ac:chgData name="Lennard Moschner" userId="c527013c-55d2-4a0e-9c59-81c189b26996" providerId="ADAL" clId="{2640FFE5-E41D-1F4C-8161-DF67065B07C8}" dt="2023-05-12T09:56:41.489" v="1757" actId="26606"/>
          <ac:spMkLst>
            <pc:docMk/>
            <pc:sldMk cId="1511752668" sldId="267"/>
            <ac:spMk id="1035" creationId="{29FDB030-9B49-4CED-8CCD-4D99382388AC}"/>
          </ac:spMkLst>
        </pc:spChg>
        <pc:spChg chg="add del">
          <ac:chgData name="Lennard Moschner" userId="c527013c-55d2-4a0e-9c59-81c189b26996" providerId="ADAL" clId="{2640FFE5-E41D-1F4C-8161-DF67065B07C8}" dt="2023-05-12T09:56:41.489" v="1757" actId="26606"/>
          <ac:spMkLst>
            <pc:docMk/>
            <pc:sldMk cId="1511752668" sldId="267"/>
            <ac:spMk id="1037" creationId="{3783CA14-24A1-485C-8B30-D6A5D87987AD}"/>
          </ac:spMkLst>
        </pc:spChg>
        <pc:spChg chg="add del">
          <ac:chgData name="Lennard Moschner" userId="c527013c-55d2-4a0e-9c59-81c189b26996" providerId="ADAL" clId="{2640FFE5-E41D-1F4C-8161-DF67065B07C8}" dt="2023-05-12T09:56:41.489" v="1757" actId="26606"/>
          <ac:spMkLst>
            <pc:docMk/>
            <pc:sldMk cId="1511752668" sldId="267"/>
            <ac:spMk id="1039" creationId="{9A97C86A-04D6-40F7-AE84-31AB43E6A846}"/>
          </ac:spMkLst>
        </pc:spChg>
        <pc:spChg chg="add del">
          <ac:chgData name="Lennard Moschner" userId="c527013c-55d2-4a0e-9c59-81c189b26996" providerId="ADAL" clId="{2640FFE5-E41D-1F4C-8161-DF67065B07C8}" dt="2023-05-12T09:56:41.489" v="1757" actId="26606"/>
          <ac:spMkLst>
            <pc:docMk/>
            <pc:sldMk cId="1511752668" sldId="267"/>
            <ac:spMk id="1041" creationId="{FF9F2414-84E8-453E-B1F3-389FDE8192D9}"/>
          </ac:spMkLst>
        </pc:spChg>
        <pc:spChg chg="add del">
          <ac:chgData name="Lennard Moschner" userId="c527013c-55d2-4a0e-9c59-81c189b26996" providerId="ADAL" clId="{2640FFE5-E41D-1F4C-8161-DF67065B07C8}" dt="2023-05-12T09:56:41.489" v="1757" actId="26606"/>
          <ac:spMkLst>
            <pc:docMk/>
            <pc:sldMk cId="1511752668" sldId="267"/>
            <ac:spMk id="1043" creationId="{3ECA69A1-7536-43AC-85EF-C7106179F5ED}"/>
          </ac:spMkLst>
        </pc:spChg>
        <pc:picChg chg="add del mod">
          <ac:chgData name="Lennard Moschner" userId="c527013c-55d2-4a0e-9c59-81c189b26996" providerId="ADAL" clId="{2640FFE5-E41D-1F4C-8161-DF67065B07C8}" dt="2023-05-12T09:53:10.182" v="1746"/>
          <ac:picMkLst>
            <pc:docMk/>
            <pc:sldMk cId="1511752668" sldId="267"/>
            <ac:picMk id="4" creationId="{A2458742-1052-3514-593D-AF241A7EEADD}"/>
          </ac:picMkLst>
        </pc:picChg>
        <pc:picChg chg="add mod">
          <ac:chgData name="Lennard Moschner" userId="c527013c-55d2-4a0e-9c59-81c189b26996" providerId="ADAL" clId="{2640FFE5-E41D-1F4C-8161-DF67065B07C8}" dt="2023-05-12T09:58:35.125" v="1775" actId="1076"/>
          <ac:picMkLst>
            <pc:docMk/>
            <pc:sldMk cId="1511752668" sldId="267"/>
            <ac:picMk id="7" creationId="{317C8DE9-1BF2-E259-CD08-A52B512EDE60}"/>
          </ac:picMkLst>
        </pc:picChg>
        <pc:picChg chg="add del mod">
          <ac:chgData name="Lennard Moschner" userId="c527013c-55d2-4a0e-9c59-81c189b26996" providerId="ADAL" clId="{2640FFE5-E41D-1F4C-8161-DF67065B07C8}" dt="2023-05-12T09:58:05.214" v="1765" actId="478"/>
          <ac:picMkLst>
            <pc:docMk/>
            <pc:sldMk cId="1511752668" sldId="267"/>
            <ac:picMk id="1026" creationId="{C2C05906-B431-B493-F481-BBDFDD38C45F}"/>
          </ac:picMkLst>
        </pc:picChg>
      </pc:sldChg>
      <pc:sldChg chg="modSp add">
        <pc:chgData name="Lennard Moschner" userId="c527013c-55d2-4a0e-9c59-81c189b26996" providerId="ADAL" clId="{2640FFE5-E41D-1F4C-8161-DF67065B07C8}" dt="2023-05-12T09:58:48.126" v="1779" actId="1076"/>
        <pc:sldMkLst>
          <pc:docMk/>
          <pc:sldMk cId="2171405102" sldId="269"/>
        </pc:sldMkLst>
        <pc:picChg chg="mod">
          <ac:chgData name="Lennard Moschner" userId="c527013c-55d2-4a0e-9c59-81c189b26996" providerId="ADAL" clId="{2640FFE5-E41D-1F4C-8161-DF67065B07C8}" dt="2023-05-12T09:58:48.126" v="1779" actId="1076"/>
          <ac:picMkLst>
            <pc:docMk/>
            <pc:sldMk cId="2171405102" sldId="269"/>
            <ac:picMk id="7" creationId="{317C8DE9-1BF2-E259-CD08-A52B512EDE60}"/>
          </ac:picMkLst>
        </pc:picChg>
      </pc:sldChg>
      <pc:sldChg chg="addSp delSp modSp new del">
        <pc:chgData name="Lennard Moschner" userId="c527013c-55d2-4a0e-9c59-81c189b26996" providerId="ADAL" clId="{2640FFE5-E41D-1F4C-8161-DF67065B07C8}" dt="2023-05-12T09:58:14.565" v="1769" actId="2696"/>
        <pc:sldMkLst>
          <pc:docMk/>
          <pc:sldMk cId="3691169139" sldId="269"/>
        </pc:sldMkLst>
        <pc:picChg chg="add del mod">
          <ac:chgData name="Lennard Moschner" userId="c527013c-55d2-4a0e-9c59-81c189b26996" providerId="ADAL" clId="{2640FFE5-E41D-1F4C-8161-DF67065B07C8}" dt="2023-05-12T09:58:09.040" v="1768" actId="478"/>
          <ac:picMkLst>
            <pc:docMk/>
            <pc:sldMk cId="3691169139" sldId="269"/>
            <ac:picMk id="4" creationId="{D0F4A1F1-E854-9DFE-156C-33763B0621F1}"/>
          </ac:picMkLst>
        </pc:picChg>
      </pc:sldChg>
      <pc:sldChg chg="new del">
        <pc:chgData name="Lennard Moschner" userId="c527013c-55d2-4a0e-9c59-81c189b26996" providerId="ADAL" clId="{2640FFE5-E41D-1F4C-8161-DF67065B07C8}" dt="2023-05-12T09:58:16.785" v="1770" actId="2696"/>
        <pc:sldMkLst>
          <pc:docMk/>
          <pc:sldMk cId="691301444" sldId="270"/>
        </pc:sldMkLst>
      </pc:sldChg>
      <pc:sldChg chg="modSp add">
        <pc:chgData name="Lennard Moschner" userId="c527013c-55d2-4a0e-9c59-81c189b26996" providerId="ADAL" clId="{2640FFE5-E41D-1F4C-8161-DF67065B07C8}" dt="2023-05-12T09:59:00.441" v="1782" actId="1076"/>
        <pc:sldMkLst>
          <pc:docMk/>
          <pc:sldMk cId="1471188009" sldId="270"/>
        </pc:sldMkLst>
        <pc:picChg chg="mod">
          <ac:chgData name="Lennard Moschner" userId="c527013c-55d2-4a0e-9c59-81c189b26996" providerId="ADAL" clId="{2640FFE5-E41D-1F4C-8161-DF67065B07C8}" dt="2023-05-12T09:59:00.441" v="1782" actId="1076"/>
          <ac:picMkLst>
            <pc:docMk/>
            <pc:sldMk cId="1471188009" sldId="270"/>
            <ac:picMk id="7" creationId="{317C8DE9-1BF2-E259-CD08-A52B512EDE60}"/>
          </ac:picMkLst>
        </pc:picChg>
      </pc:sldChg>
      <pc:sldChg chg="addSp delSp modSp mod delAnim modAnim">
        <pc:chgData name="Lennard Moschner" userId="c527013c-55d2-4a0e-9c59-81c189b26996" providerId="ADAL" clId="{2640FFE5-E41D-1F4C-8161-DF67065B07C8}" dt="2023-05-12T10:23:24.315" v="1822" actId="1076"/>
        <pc:sldMkLst>
          <pc:docMk/>
          <pc:sldMk cId="1634797096" sldId="271"/>
        </pc:sldMkLst>
        <pc:spChg chg="del">
          <ac:chgData name="Lennard Moschner" userId="c527013c-55d2-4a0e-9c59-81c189b26996" providerId="ADAL" clId="{2640FFE5-E41D-1F4C-8161-DF67065B07C8}" dt="2023-05-12T10:17:37.018" v="1804" actId="478"/>
          <ac:spMkLst>
            <pc:docMk/>
            <pc:sldMk cId="1634797096" sldId="271"/>
            <ac:spMk id="2" creationId="{567816A3-700F-F79C-54B1-06B15706CF9D}"/>
          </ac:spMkLst>
        </pc:spChg>
        <pc:spChg chg="del">
          <ac:chgData name="Lennard Moschner" userId="c527013c-55d2-4a0e-9c59-81c189b26996" providerId="ADAL" clId="{2640FFE5-E41D-1F4C-8161-DF67065B07C8}" dt="2023-05-12T10:16:46.125" v="1793"/>
          <ac:spMkLst>
            <pc:docMk/>
            <pc:sldMk cId="1634797096" sldId="271"/>
            <ac:spMk id="3" creationId="{67C72A4A-2E94-C25C-79C5-E1A274131FB4}"/>
          </ac:spMkLst>
        </pc:spChg>
        <pc:spChg chg="add del mod">
          <ac:chgData name="Lennard Moschner" userId="c527013c-55d2-4a0e-9c59-81c189b26996" providerId="ADAL" clId="{2640FFE5-E41D-1F4C-8161-DF67065B07C8}" dt="2023-05-12T10:18:25.259" v="1805" actId="478"/>
          <ac:spMkLst>
            <pc:docMk/>
            <pc:sldMk cId="1634797096" sldId="271"/>
            <ac:spMk id="5" creationId="{1140F8B9-DB59-EF3C-59D4-331BEE8FC33D}"/>
          </ac:spMkLst>
        </pc:spChg>
        <pc:spChg chg="add del mod">
          <ac:chgData name="Lennard Moschner" userId="c527013c-55d2-4a0e-9c59-81c189b26996" providerId="ADAL" clId="{2640FFE5-E41D-1F4C-8161-DF67065B07C8}" dt="2023-05-12T10:21:03.818" v="1810"/>
          <ac:spMkLst>
            <pc:docMk/>
            <pc:sldMk cId="1634797096" sldId="271"/>
            <ac:spMk id="7" creationId="{CCD2B6AC-5EB1-A17B-AF64-9ED0EDEFD3B2}"/>
          </ac:spMkLst>
        </pc:spChg>
        <pc:picChg chg="add del mod modCrop">
          <ac:chgData name="Lennard Moschner" userId="c527013c-55d2-4a0e-9c59-81c189b26996" providerId="ADAL" clId="{2640FFE5-E41D-1F4C-8161-DF67065B07C8}" dt="2023-05-12T10:20:44.332" v="1809" actId="478"/>
          <ac:picMkLst>
            <pc:docMk/>
            <pc:sldMk cId="1634797096" sldId="271"/>
            <ac:picMk id="4" creationId="{B27D0BC0-E022-E63B-FF63-5D14C913F192}"/>
          </ac:picMkLst>
        </pc:picChg>
        <pc:picChg chg="add mod">
          <ac:chgData name="Lennard Moschner" userId="c527013c-55d2-4a0e-9c59-81c189b26996" providerId="ADAL" clId="{2640FFE5-E41D-1F4C-8161-DF67065B07C8}" dt="2023-05-12T10:23:24.315" v="1822" actId="1076"/>
          <ac:picMkLst>
            <pc:docMk/>
            <pc:sldMk cId="1634797096" sldId="271"/>
            <ac:picMk id="8" creationId="{2B343E14-EB11-F6AE-E6A7-328D8806C860}"/>
          </ac:picMkLst>
        </pc:picChg>
      </pc:sldChg>
      <pc:sldChg chg="modSp add">
        <pc:chgData name="Lennard Moschner" userId="c527013c-55d2-4a0e-9c59-81c189b26996" providerId="ADAL" clId="{2640FFE5-E41D-1F4C-8161-DF67065B07C8}" dt="2023-05-12T09:59:09.743" v="1785" actId="1076"/>
        <pc:sldMkLst>
          <pc:docMk/>
          <pc:sldMk cId="776513593" sldId="272"/>
        </pc:sldMkLst>
        <pc:picChg chg="mod">
          <ac:chgData name="Lennard Moschner" userId="c527013c-55d2-4a0e-9c59-81c189b26996" providerId="ADAL" clId="{2640FFE5-E41D-1F4C-8161-DF67065B07C8}" dt="2023-05-12T09:59:09.743" v="1785" actId="1076"/>
          <ac:picMkLst>
            <pc:docMk/>
            <pc:sldMk cId="776513593" sldId="272"/>
            <ac:picMk id="7" creationId="{317C8DE9-1BF2-E259-CD08-A52B512EDE60}"/>
          </ac:picMkLst>
        </pc:picChg>
      </pc:sldChg>
      <pc:sldChg chg="addSp delSp modSp new mod">
        <pc:chgData name="Lennard Moschner" userId="c527013c-55d2-4a0e-9c59-81c189b26996" providerId="ADAL" clId="{2640FFE5-E41D-1F4C-8161-DF67065B07C8}" dt="2023-05-12T10:03:47.740" v="1792" actId="339"/>
        <pc:sldMkLst>
          <pc:docMk/>
          <pc:sldMk cId="2645172080" sldId="273"/>
        </pc:sldMkLst>
        <pc:spChg chg="del">
          <ac:chgData name="Lennard Moschner" userId="c527013c-55d2-4a0e-9c59-81c189b26996" providerId="ADAL" clId="{2640FFE5-E41D-1F4C-8161-DF67065B07C8}" dt="2023-05-12T10:03:37.173" v="1787" actId="931"/>
          <ac:spMkLst>
            <pc:docMk/>
            <pc:sldMk cId="2645172080" sldId="273"/>
            <ac:spMk id="3" creationId="{2365BCA7-7ABB-CDBA-E629-9198BDC92812}"/>
          </ac:spMkLst>
        </pc:spChg>
        <pc:graphicFrameChg chg="add mod ord modGraphic">
          <ac:chgData name="Lennard Moschner" userId="c527013c-55d2-4a0e-9c59-81c189b26996" providerId="ADAL" clId="{2640FFE5-E41D-1F4C-8161-DF67065B07C8}" dt="2023-05-12T10:03:47.740" v="1792" actId="339"/>
          <ac:graphicFrameMkLst>
            <pc:docMk/>
            <pc:sldMk cId="2645172080" sldId="273"/>
            <ac:graphicFrameMk id="4" creationId="{9B957E39-0892-552B-755A-5E14641DA00A}"/>
          </ac:graphicFrameMkLst>
        </pc:graphicFrameChg>
      </pc:sldChg>
      <pc:sldChg chg="new">
        <pc:chgData name="Lennard Moschner" userId="c527013c-55d2-4a0e-9c59-81c189b26996" providerId="ADAL" clId="{2640FFE5-E41D-1F4C-8161-DF67065B07C8}" dt="2023-05-12T10:24:28.459" v="1823" actId="680"/>
        <pc:sldMkLst>
          <pc:docMk/>
          <pc:sldMk cId="1322487652" sldId="275"/>
        </pc:sldMkLst>
      </pc:sldChg>
      <pc:sldChg chg="modSp add mod modTransition modAnim">
        <pc:chgData name="Lennard Moschner" userId="c527013c-55d2-4a0e-9c59-81c189b26996" providerId="ADAL" clId="{2640FFE5-E41D-1F4C-8161-DF67065B07C8}" dt="2023-05-12T10:27:17.714" v="1830"/>
        <pc:sldMkLst>
          <pc:docMk/>
          <pc:sldMk cId="184561691" sldId="276"/>
        </pc:sldMkLst>
        <pc:picChg chg="mod">
          <ac:chgData name="Lennard Moschner" userId="c527013c-55d2-4a0e-9c59-81c189b26996" providerId="ADAL" clId="{2640FFE5-E41D-1F4C-8161-DF67065B07C8}" dt="2023-05-12T10:27:03.570" v="1829"/>
          <ac:picMkLst>
            <pc:docMk/>
            <pc:sldMk cId="184561691" sldId="276"/>
            <ac:picMk id="8" creationId="{2B343E14-EB11-F6AE-E6A7-328D8806C86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3CCC90-BA02-44AE-AC4A-5568FA0180A8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ECAFB08D-C3C3-4E93-A4A6-7DB62C4A4721}">
      <dgm:prSet/>
      <dgm:spPr/>
      <dgm:t>
        <a:bodyPr/>
        <a:lstStyle/>
        <a:p>
          <a:r>
            <a:rPr lang="de-DE"/>
            <a:t>Einführung (Dengue -&gt; Precipitation) mit Referenzen </a:t>
          </a:r>
          <a:endParaRPr lang="en-US"/>
        </a:p>
      </dgm:t>
    </dgm:pt>
    <dgm:pt modelId="{33B34867-3218-4BB2-A134-B0B5D0361E7F}" type="parTrans" cxnId="{156387B6-D503-4744-B48E-D4D6F90304FC}">
      <dgm:prSet/>
      <dgm:spPr/>
      <dgm:t>
        <a:bodyPr/>
        <a:lstStyle/>
        <a:p>
          <a:endParaRPr lang="en-US"/>
        </a:p>
      </dgm:t>
    </dgm:pt>
    <dgm:pt modelId="{8FF17918-92C5-4B4E-901E-35562BD924AA}" type="sibTrans" cxnId="{156387B6-D503-4744-B48E-D4D6F90304FC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D7415CDD-2300-47B2-AF9A-E591A1A31BA3}">
      <dgm:prSet/>
      <dgm:spPr/>
      <dgm:t>
        <a:bodyPr/>
        <a:lstStyle/>
        <a:p>
          <a:r>
            <a:rPr lang="de-DE"/>
            <a:t>Vorstellung des Projektes</a:t>
          </a:r>
          <a:endParaRPr lang="en-US"/>
        </a:p>
      </dgm:t>
    </dgm:pt>
    <dgm:pt modelId="{C594C847-B223-4917-99E5-B3B324DE1521}" type="parTrans" cxnId="{66972AE0-D09A-4B8A-B8FA-E80F743E4210}">
      <dgm:prSet/>
      <dgm:spPr/>
      <dgm:t>
        <a:bodyPr/>
        <a:lstStyle/>
        <a:p>
          <a:endParaRPr lang="en-US"/>
        </a:p>
      </dgm:t>
    </dgm:pt>
    <dgm:pt modelId="{C500C562-54A4-4992-8534-EEB0E4D1A38F}" type="sibTrans" cxnId="{66972AE0-D09A-4B8A-B8FA-E80F743E421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E6C404C2-402B-4E7D-AFEF-C300E797E295}">
      <dgm:prSet/>
      <dgm:spPr/>
      <dgm:t>
        <a:bodyPr/>
        <a:lstStyle/>
        <a:p>
          <a:r>
            <a:rPr lang="de-DE"/>
            <a:t>Allgemeine Fragestellung/Herausforderungen</a:t>
          </a:r>
          <a:endParaRPr lang="en-US"/>
        </a:p>
      </dgm:t>
    </dgm:pt>
    <dgm:pt modelId="{3AEFCF11-447B-43A6-B8FD-63E8B7EA0FDB}" type="parTrans" cxnId="{589F4946-235D-468D-8754-26D96359CD43}">
      <dgm:prSet/>
      <dgm:spPr/>
      <dgm:t>
        <a:bodyPr/>
        <a:lstStyle/>
        <a:p>
          <a:endParaRPr lang="en-US"/>
        </a:p>
      </dgm:t>
    </dgm:pt>
    <dgm:pt modelId="{AF98FD54-C600-43AA-B713-41250E550DD0}" type="sibTrans" cxnId="{589F4946-235D-468D-8754-26D96359CD43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9DE240F4-E106-43B0-8E59-A9FA3E09B7B4}">
      <dgm:prSet/>
      <dgm:spPr/>
      <dgm:t>
        <a:bodyPr/>
        <a:lstStyle/>
        <a:p>
          <a:r>
            <a:rPr lang="de-DE"/>
            <a:t>Vorstellung der Daten</a:t>
          </a:r>
          <a:endParaRPr lang="en-US"/>
        </a:p>
      </dgm:t>
    </dgm:pt>
    <dgm:pt modelId="{1EAA458A-08C9-4B2A-AD51-CC0002D670DA}" type="parTrans" cxnId="{5EB6B039-245C-4CE8-92CF-9D94046ED11B}">
      <dgm:prSet/>
      <dgm:spPr/>
      <dgm:t>
        <a:bodyPr/>
        <a:lstStyle/>
        <a:p>
          <a:endParaRPr lang="en-US"/>
        </a:p>
      </dgm:t>
    </dgm:pt>
    <dgm:pt modelId="{169901D9-833B-4B2A-B72B-B9510A36A021}" type="sibTrans" cxnId="{5EB6B039-245C-4CE8-92CF-9D94046ED11B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3102608D-2FE1-434D-9D16-18EE69CF5B4D}">
      <dgm:prSet/>
      <dgm:spPr/>
      <dgm:t>
        <a:bodyPr/>
        <a:lstStyle/>
        <a:p>
          <a:r>
            <a:rPr lang="de-DE"/>
            <a:t>Zielstellung für unsere Gruppe (neue Daten wie Population mit einbinden)</a:t>
          </a:r>
          <a:endParaRPr lang="en-US"/>
        </a:p>
      </dgm:t>
    </dgm:pt>
    <dgm:pt modelId="{F6F1D532-159B-408C-9CF5-925DD85B6CCC}" type="parTrans" cxnId="{BB9FF3AF-AFC4-4CC8-919D-AF1A76C76572}">
      <dgm:prSet/>
      <dgm:spPr/>
      <dgm:t>
        <a:bodyPr/>
        <a:lstStyle/>
        <a:p>
          <a:endParaRPr lang="en-US"/>
        </a:p>
      </dgm:t>
    </dgm:pt>
    <dgm:pt modelId="{502BDC9C-9E50-48C4-AD3F-EDC0F3E84702}" type="sibTrans" cxnId="{BB9FF3AF-AFC4-4CC8-919D-AF1A76C76572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747BB2E6-D1C0-482F-B9F1-1C041E0F31EE}">
      <dgm:prSet/>
      <dgm:spPr/>
      <dgm:t>
        <a:bodyPr/>
        <a:lstStyle/>
        <a:p>
          <a:r>
            <a:rPr lang="de-DE"/>
            <a:t>Milestones mit Timeline</a:t>
          </a:r>
          <a:endParaRPr lang="en-US"/>
        </a:p>
      </dgm:t>
    </dgm:pt>
    <dgm:pt modelId="{79877C56-425E-4B5A-AE0F-BFC49001F16E}" type="parTrans" cxnId="{9D995E90-B98F-406C-9CC0-5824E955939C}">
      <dgm:prSet/>
      <dgm:spPr/>
      <dgm:t>
        <a:bodyPr/>
        <a:lstStyle/>
        <a:p>
          <a:endParaRPr lang="en-US"/>
        </a:p>
      </dgm:t>
    </dgm:pt>
    <dgm:pt modelId="{3D6385BB-EECA-4572-AD66-2A7F8ED7B875}" type="sibTrans" cxnId="{9D995E90-B98F-406C-9CC0-5824E955939C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ECBBEBA3-3D04-48F5-B3BC-D7D4A3279823}">
      <dgm:prSet/>
      <dgm:spPr/>
      <dgm:t>
        <a:bodyPr/>
        <a:lstStyle/>
        <a:p>
          <a:r>
            <a:rPr lang="de-DE"/>
            <a:t>Fazit/Schlusssatz  </a:t>
          </a:r>
          <a:endParaRPr lang="en-US"/>
        </a:p>
      </dgm:t>
    </dgm:pt>
    <dgm:pt modelId="{091E7B11-BFE0-459E-AC44-46E02E913F83}" type="parTrans" cxnId="{EBD90AB5-F43E-409D-8343-54127268F13B}">
      <dgm:prSet/>
      <dgm:spPr/>
      <dgm:t>
        <a:bodyPr/>
        <a:lstStyle/>
        <a:p>
          <a:endParaRPr lang="en-US"/>
        </a:p>
      </dgm:t>
    </dgm:pt>
    <dgm:pt modelId="{644EB82F-8CE1-42A5-840C-8CE0BF99B82C}" type="sibTrans" cxnId="{EBD90AB5-F43E-409D-8343-54127268F13B}">
      <dgm:prSet phldrT="7" phldr="0"/>
      <dgm:spPr/>
      <dgm:t>
        <a:bodyPr/>
        <a:lstStyle/>
        <a:p>
          <a:r>
            <a:rPr lang="en-US"/>
            <a:t>7</a:t>
          </a:r>
        </a:p>
      </dgm:t>
    </dgm:pt>
    <dgm:pt modelId="{FFE32CB9-8701-4CA3-80FC-41D0A6CC32CA}" type="pres">
      <dgm:prSet presAssocID="{CF3CCC90-BA02-44AE-AC4A-5568FA0180A8}" presName="linearFlow" presStyleCnt="0">
        <dgm:presLayoutVars>
          <dgm:dir/>
          <dgm:animLvl val="lvl"/>
          <dgm:resizeHandles val="exact"/>
        </dgm:presLayoutVars>
      </dgm:prSet>
      <dgm:spPr/>
    </dgm:pt>
    <dgm:pt modelId="{2E113439-E074-4062-AAE6-091E68F9FB66}" type="pres">
      <dgm:prSet presAssocID="{ECAFB08D-C3C3-4E93-A4A6-7DB62C4A4721}" presName="compositeNode" presStyleCnt="0"/>
      <dgm:spPr/>
    </dgm:pt>
    <dgm:pt modelId="{3832292A-E0CF-43C4-870D-867D0A6445E5}" type="pres">
      <dgm:prSet presAssocID="{ECAFB08D-C3C3-4E93-A4A6-7DB62C4A472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ADFCF11-771D-416B-9077-995922A24658}" type="pres">
      <dgm:prSet presAssocID="{ECAFB08D-C3C3-4E93-A4A6-7DB62C4A4721}" presName="parSh" presStyleCnt="0"/>
      <dgm:spPr/>
    </dgm:pt>
    <dgm:pt modelId="{14BF1BD4-8093-4758-AE0A-79A506137382}" type="pres">
      <dgm:prSet presAssocID="{ECAFB08D-C3C3-4E93-A4A6-7DB62C4A4721}" presName="lineNode" presStyleLbl="alignAccFollowNode1" presStyleIdx="0" presStyleCnt="21"/>
      <dgm:spPr/>
    </dgm:pt>
    <dgm:pt modelId="{A1B77F7A-D92B-40FB-AEC4-82ABBAC34E79}" type="pres">
      <dgm:prSet presAssocID="{ECAFB08D-C3C3-4E93-A4A6-7DB62C4A4721}" presName="lineArrowNode" presStyleLbl="alignAccFollowNode1" presStyleIdx="1" presStyleCnt="21"/>
      <dgm:spPr/>
    </dgm:pt>
    <dgm:pt modelId="{C66A12C4-0250-4A2B-A74F-5546827F4115}" type="pres">
      <dgm:prSet presAssocID="{8FF17918-92C5-4B4E-901E-35562BD924AA}" presName="sibTransNodeCircle" presStyleLbl="alignNode1" presStyleIdx="0" presStyleCnt="7">
        <dgm:presLayoutVars>
          <dgm:chMax val="0"/>
          <dgm:bulletEnabled/>
        </dgm:presLayoutVars>
      </dgm:prSet>
      <dgm:spPr/>
    </dgm:pt>
    <dgm:pt modelId="{D489E83F-DE55-4C56-89B3-4113E6F7C66D}" type="pres">
      <dgm:prSet presAssocID="{8FF17918-92C5-4B4E-901E-35562BD924AA}" presName="spacerBetweenCircleAndCallout" presStyleCnt="0">
        <dgm:presLayoutVars/>
      </dgm:prSet>
      <dgm:spPr/>
    </dgm:pt>
    <dgm:pt modelId="{FCB21F96-2793-45DD-8CB0-A5593A63CA4F}" type="pres">
      <dgm:prSet presAssocID="{ECAFB08D-C3C3-4E93-A4A6-7DB62C4A4721}" presName="nodeText" presStyleLbl="alignAccFollowNode1" presStyleIdx="2" presStyleCnt="21">
        <dgm:presLayoutVars>
          <dgm:bulletEnabled val="1"/>
        </dgm:presLayoutVars>
      </dgm:prSet>
      <dgm:spPr/>
    </dgm:pt>
    <dgm:pt modelId="{0E6EB946-0219-4210-A7C6-7B12353E5B43}" type="pres">
      <dgm:prSet presAssocID="{8FF17918-92C5-4B4E-901E-35562BD924AA}" presName="sibTransComposite" presStyleCnt="0"/>
      <dgm:spPr/>
    </dgm:pt>
    <dgm:pt modelId="{6DF520C1-432A-4264-9385-886C3E0CA370}" type="pres">
      <dgm:prSet presAssocID="{D7415CDD-2300-47B2-AF9A-E591A1A31BA3}" presName="compositeNode" presStyleCnt="0"/>
      <dgm:spPr/>
    </dgm:pt>
    <dgm:pt modelId="{85F6BFAF-5233-470F-84E9-857A7973E01D}" type="pres">
      <dgm:prSet presAssocID="{D7415CDD-2300-47B2-AF9A-E591A1A31BA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C089763-5F29-4765-B58E-25677390146A}" type="pres">
      <dgm:prSet presAssocID="{D7415CDD-2300-47B2-AF9A-E591A1A31BA3}" presName="parSh" presStyleCnt="0"/>
      <dgm:spPr/>
    </dgm:pt>
    <dgm:pt modelId="{55C01DF1-1DFC-44ED-831D-F0CBDE9F80D3}" type="pres">
      <dgm:prSet presAssocID="{D7415CDD-2300-47B2-AF9A-E591A1A31BA3}" presName="lineNode" presStyleLbl="alignAccFollowNode1" presStyleIdx="3" presStyleCnt="21"/>
      <dgm:spPr/>
    </dgm:pt>
    <dgm:pt modelId="{E5D76AEB-8BD0-42D5-A559-FF6CDD580A0B}" type="pres">
      <dgm:prSet presAssocID="{D7415CDD-2300-47B2-AF9A-E591A1A31BA3}" presName="lineArrowNode" presStyleLbl="alignAccFollowNode1" presStyleIdx="4" presStyleCnt="21"/>
      <dgm:spPr/>
    </dgm:pt>
    <dgm:pt modelId="{8F0430FC-6238-47EF-80C9-5FFD5AC17665}" type="pres">
      <dgm:prSet presAssocID="{C500C562-54A4-4992-8534-EEB0E4D1A38F}" presName="sibTransNodeCircle" presStyleLbl="alignNode1" presStyleIdx="1" presStyleCnt="7">
        <dgm:presLayoutVars>
          <dgm:chMax val="0"/>
          <dgm:bulletEnabled/>
        </dgm:presLayoutVars>
      </dgm:prSet>
      <dgm:spPr/>
    </dgm:pt>
    <dgm:pt modelId="{DED476FC-B66A-4656-A413-AFA4F950D2D8}" type="pres">
      <dgm:prSet presAssocID="{C500C562-54A4-4992-8534-EEB0E4D1A38F}" presName="spacerBetweenCircleAndCallout" presStyleCnt="0">
        <dgm:presLayoutVars/>
      </dgm:prSet>
      <dgm:spPr/>
    </dgm:pt>
    <dgm:pt modelId="{F7AD80FE-176A-46CB-984F-3B9CDFF049B6}" type="pres">
      <dgm:prSet presAssocID="{D7415CDD-2300-47B2-AF9A-E591A1A31BA3}" presName="nodeText" presStyleLbl="alignAccFollowNode1" presStyleIdx="5" presStyleCnt="21">
        <dgm:presLayoutVars>
          <dgm:bulletEnabled val="1"/>
        </dgm:presLayoutVars>
      </dgm:prSet>
      <dgm:spPr/>
    </dgm:pt>
    <dgm:pt modelId="{11FA0A53-E7B7-4799-BBC7-5D6786E493DB}" type="pres">
      <dgm:prSet presAssocID="{C500C562-54A4-4992-8534-EEB0E4D1A38F}" presName="sibTransComposite" presStyleCnt="0"/>
      <dgm:spPr/>
    </dgm:pt>
    <dgm:pt modelId="{570DFFAC-2F2C-4847-82C1-E3D9FCBAEEF0}" type="pres">
      <dgm:prSet presAssocID="{E6C404C2-402B-4E7D-AFEF-C300E797E295}" presName="compositeNode" presStyleCnt="0"/>
      <dgm:spPr/>
    </dgm:pt>
    <dgm:pt modelId="{F8F65014-2B23-4B8E-B97B-590ED298EFE1}" type="pres">
      <dgm:prSet presAssocID="{E6C404C2-402B-4E7D-AFEF-C300E797E29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53B4BD33-9B22-44C7-B872-8F57122DA104}" type="pres">
      <dgm:prSet presAssocID="{E6C404C2-402B-4E7D-AFEF-C300E797E295}" presName="parSh" presStyleCnt="0"/>
      <dgm:spPr/>
    </dgm:pt>
    <dgm:pt modelId="{6A2D802E-09E5-4856-B585-097E226290A7}" type="pres">
      <dgm:prSet presAssocID="{E6C404C2-402B-4E7D-AFEF-C300E797E295}" presName="lineNode" presStyleLbl="alignAccFollowNode1" presStyleIdx="6" presStyleCnt="21"/>
      <dgm:spPr/>
    </dgm:pt>
    <dgm:pt modelId="{C2C59B52-8812-4932-841E-6A25A2FABB8C}" type="pres">
      <dgm:prSet presAssocID="{E6C404C2-402B-4E7D-AFEF-C300E797E295}" presName="lineArrowNode" presStyleLbl="alignAccFollowNode1" presStyleIdx="7" presStyleCnt="21"/>
      <dgm:spPr/>
    </dgm:pt>
    <dgm:pt modelId="{53BB3FD6-8EBC-4424-A6A8-47C005768A8F}" type="pres">
      <dgm:prSet presAssocID="{AF98FD54-C600-43AA-B713-41250E550DD0}" presName="sibTransNodeCircle" presStyleLbl="alignNode1" presStyleIdx="2" presStyleCnt="7">
        <dgm:presLayoutVars>
          <dgm:chMax val="0"/>
          <dgm:bulletEnabled/>
        </dgm:presLayoutVars>
      </dgm:prSet>
      <dgm:spPr/>
    </dgm:pt>
    <dgm:pt modelId="{E41108BA-9C38-4CF4-84B3-FB580A0ABB86}" type="pres">
      <dgm:prSet presAssocID="{AF98FD54-C600-43AA-B713-41250E550DD0}" presName="spacerBetweenCircleAndCallout" presStyleCnt="0">
        <dgm:presLayoutVars/>
      </dgm:prSet>
      <dgm:spPr/>
    </dgm:pt>
    <dgm:pt modelId="{56298B88-3ECA-4E29-B719-44C6CB849B04}" type="pres">
      <dgm:prSet presAssocID="{E6C404C2-402B-4E7D-AFEF-C300E797E295}" presName="nodeText" presStyleLbl="alignAccFollowNode1" presStyleIdx="8" presStyleCnt="21">
        <dgm:presLayoutVars>
          <dgm:bulletEnabled val="1"/>
        </dgm:presLayoutVars>
      </dgm:prSet>
      <dgm:spPr/>
    </dgm:pt>
    <dgm:pt modelId="{9DC915D9-E579-46AF-A6FE-0D9B43489150}" type="pres">
      <dgm:prSet presAssocID="{AF98FD54-C600-43AA-B713-41250E550DD0}" presName="sibTransComposite" presStyleCnt="0"/>
      <dgm:spPr/>
    </dgm:pt>
    <dgm:pt modelId="{A558907C-8403-4DE5-9DD5-A283BA8FB846}" type="pres">
      <dgm:prSet presAssocID="{9DE240F4-E106-43B0-8E59-A9FA3E09B7B4}" presName="compositeNode" presStyleCnt="0"/>
      <dgm:spPr/>
    </dgm:pt>
    <dgm:pt modelId="{83F2BBAA-FA92-4431-912E-5AA5D965B1B9}" type="pres">
      <dgm:prSet presAssocID="{9DE240F4-E106-43B0-8E59-A9FA3E09B7B4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101088A-6B75-42A7-8C83-A64FF5DAFCBD}" type="pres">
      <dgm:prSet presAssocID="{9DE240F4-E106-43B0-8E59-A9FA3E09B7B4}" presName="parSh" presStyleCnt="0"/>
      <dgm:spPr/>
    </dgm:pt>
    <dgm:pt modelId="{69280029-91E2-4AEA-88D6-16F2F2034D8B}" type="pres">
      <dgm:prSet presAssocID="{9DE240F4-E106-43B0-8E59-A9FA3E09B7B4}" presName="lineNode" presStyleLbl="alignAccFollowNode1" presStyleIdx="9" presStyleCnt="21"/>
      <dgm:spPr/>
    </dgm:pt>
    <dgm:pt modelId="{6314514F-78A6-47CA-950F-5402CD1940E3}" type="pres">
      <dgm:prSet presAssocID="{9DE240F4-E106-43B0-8E59-A9FA3E09B7B4}" presName="lineArrowNode" presStyleLbl="alignAccFollowNode1" presStyleIdx="10" presStyleCnt="21"/>
      <dgm:spPr/>
    </dgm:pt>
    <dgm:pt modelId="{FAA63EBA-FD79-42FA-9024-B3DD94687950}" type="pres">
      <dgm:prSet presAssocID="{169901D9-833B-4B2A-B72B-B9510A36A021}" presName="sibTransNodeCircle" presStyleLbl="alignNode1" presStyleIdx="3" presStyleCnt="7">
        <dgm:presLayoutVars>
          <dgm:chMax val="0"/>
          <dgm:bulletEnabled/>
        </dgm:presLayoutVars>
      </dgm:prSet>
      <dgm:spPr/>
    </dgm:pt>
    <dgm:pt modelId="{65C8021D-C054-48E7-AE55-E8681C9CD701}" type="pres">
      <dgm:prSet presAssocID="{169901D9-833B-4B2A-B72B-B9510A36A021}" presName="spacerBetweenCircleAndCallout" presStyleCnt="0">
        <dgm:presLayoutVars/>
      </dgm:prSet>
      <dgm:spPr/>
    </dgm:pt>
    <dgm:pt modelId="{662364C6-B757-467C-B09C-3A8025319061}" type="pres">
      <dgm:prSet presAssocID="{9DE240F4-E106-43B0-8E59-A9FA3E09B7B4}" presName="nodeText" presStyleLbl="alignAccFollowNode1" presStyleIdx="11" presStyleCnt="21">
        <dgm:presLayoutVars>
          <dgm:bulletEnabled val="1"/>
        </dgm:presLayoutVars>
      </dgm:prSet>
      <dgm:spPr/>
    </dgm:pt>
    <dgm:pt modelId="{4E679424-5072-4013-B33C-02CB4E61D690}" type="pres">
      <dgm:prSet presAssocID="{169901D9-833B-4B2A-B72B-B9510A36A021}" presName="sibTransComposite" presStyleCnt="0"/>
      <dgm:spPr/>
    </dgm:pt>
    <dgm:pt modelId="{75D27302-DB55-4886-9E43-EB18EEDD27E4}" type="pres">
      <dgm:prSet presAssocID="{3102608D-2FE1-434D-9D16-18EE69CF5B4D}" presName="compositeNode" presStyleCnt="0"/>
      <dgm:spPr/>
    </dgm:pt>
    <dgm:pt modelId="{2CBA4D46-2036-4F3F-A17C-66980046E7B4}" type="pres">
      <dgm:prSet presAssocID="{3102608D-2FE1-434D-9D16-18EE69CF5B4D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4559F98E-8B9E-474C-AC6B-6D7D4532CE8F}" type="pres">
      <dgm:prSet presAssocID="{3102608D-2FE1-434D-9D16-18EE69CF5B4D}" presName="parSh" presStyleCnt="0"/>
      <dgm:spPr/>
    </dgm:pt>
    <dgm:pt modelId="{EF2F3C0F-2A56-4464-AEF7-DDB434F3B863}" type="pres">
      <dgm:prSet presAssocID="{3102608D-2FE1-434D-9D16-18EE69CF5B4D}" presName="lineNode" presStyleLbl="alignAccFollowNode1" presStyleIdx="12" presStyleCnt="21"/>
      <dgm:spPr/>
    </dgm:pt>
    <dgm:pt modelId="{19A90731-FDE0-4AD4-8D3F-D37DC8A3031C}" type="pres">
      <dgm:prSet presAssocID="{3102608D-2FE1-434D-9D16-18EE69CF5B4D}" presName="lineArrowNode" presStyleLbl="alignAccFollowNode1" presStyleIdx="13" presStyleCnt="21"/>
      <dgm:spPr/>
    </dgm:pt>
    <dgm:pt modelId="{35ED26AD-C9E6-4C7E-BB2C-9CC37F2065F1}" type="pres">
      <dgm:prSet presAssocID="{502BDC9C-9E50-48C4-AD3F-EDC0F3E84702}" presName="sibTransNodeCircle" presStyleLbl="alignNode1" presStyleIdx="4" presStyleCnt="7">
        <dgm:presLayoutVars>
          <dgm:chMax val="0"/>
          <dgm:bulletEnabled/>
        </dgm:presLayoutVars>
      </dgm:prSet>
      <dgm:spPr/>
    </dgm:pt>
    <dgm:pt modelId="{91D814D1-BBCD-4A05-811B-97C0B3B08003}" type="pres">
      <dgm:prSet presAssocID="{502BDC9C-9E50-48C4-AD3F-EDC0F3E84702}" presName="spacerBetweenCircleAndCallout" presStyleCnt="0">
        <dgm:presLayoutVars/>
      </dgm:prSet>
      <dgm:spPr/>
    </dgm:pt>
    <dgm:pt modelId="{60E68C30-777B-4D0C-B204-B5C28A6C91B4}" type="pres">
      <dgm:prSet presAssocID="{3102608D-2FE1-434D-9D16-18EE69CF5B4D}" presName="nodeText" presStyleLbl="alignAccFollowNode1" presStyleIdx="14" presStyleCnt="21">
        <dgm:presLayoutVars>
          <dgm:bulletEnabled val="1"/>
        </dgm:presLayoutVars>
      </dgm:prSet>
      <dgm:spPr/>
    </dgm:pt>
    <dgm:pt modelId="{F2868F10-FF90-4888-BFC9-1B8C4FDE8D22}" type="pres">
      <dgm:prSet presAssocID="{502BDC9C-9E50-48C4-AD3F-EDC0F3E84702}" presName="sibTransComposite" presStyleCnt="0"/>
      <dgm:spPr/>
    </dgm:pt>
    <dgm:pt modelId="{1B1455B5-2726-4890-9B79-723E3D24D23D}" type="pres">
      <dgm:prSet presAssocID="{747BB2E6-D1C0-482F-B9F1-1C041E0F31EE}" presName="compositeNode" presStyleCnt="0"/>
      <dgm:spPr/>
    </dgm:pt>
    <dgm:pt modelId="{22407A6F-EDB0-4F40-812F-F933DD25833C}" type="pres">
      <dgm:prSet presAssocID="{747BB2E6-D1C0-482F-B9F1-1C041E0F31E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EA519A8-19C3-47BA-A13D-97C930ADCBDF}" type="pres">
      <dgm:prSet presAssocID="{747BB2E6-D1C0-482F-B9F1-1C041E0F31EE}" presName="parSh" presStyleCnt="0"/>
      <dgm:spPr/>
    </dgm:pt>
    <dgm:pt modelId="{7DF2252C-2ED0-40FF-A3DF-A2F2F7F3709F}" type="pres">
      <dgm:prSet presAssocID="{747BB2E6-D1C0-482F-B9F1-1C041E0F31EE}" presName="lineNode" presStyleLbl="alignAccFollowNode1" presStyleIdx="15" presStyleCnt="21"/>
      <dgm:spPr/>
    </dgm:pt>
    <dgm:pt modelId="{859E83FC-FE8A-484C-AD81-BA52A2742E60}" type="pres">
      <dgm:prSet presAssocID="{747BB2E6-D1C0-482F-B9F1-1C041E0F31EE}" presName="lineArrowNode" presStyleLbl="alignAccFollowNode1" presStyleIdx="16" presStyleCnt="21"/>
      <dgm:spPr/>
    </dgm:pt>
    <dgm:pt modelId="{E4C2927A-FD92-4D79-872A-159A7DB0485D}" type="pres">
      <dgm:prSet presAssocID="{3D6385BB-EECA-4572-AD66-2A7F8ED7B875}" presName="sibTransNodeCircle" presStyleLbl="alignNode1" presStyleIdx="5" presStyleCnt="7">
        <dgm:presLayoutVars>
          <dgm:chMax val="0"/>
          <dgm:bulletEnabled/>
        </dgm:presLayoutVars>
      </dgm:prSet>
      <dgm:spPr/>
    </dgm:pt>
    <dgm:pt modelId="{FE6B1162-3E1E-4392-A799-10AC0B42ACEA}" type="pres">
      <dgm:prSet presAssocID="{3D6385BB-EECA-4572-AD66-2A7F8ED7B875}" presName="spacerBetweenCircleAndCallout" presStyleCnt="0">
        <dgm:presLayoutVars/>
      </dgm:prSet>
      <dgm:spPr/>
    </dgm:pt>
    <dgm:pt modelId="{5E3F33DF-9F05-47C8-8999-41CFCBCFA96F}" type="pres">
      <dgm:prSet presAssocID="{747BB2E6-D1C0-482F-B9F1-1C041E0F31EE}" presName="nodeText" presStyleLbl="alignAccFollowNode1" presStyleIdx="17" presStyleCnt="21">
        <dgm:presLayoutVars>
          <dgm:bulletEnabled val="1"/>
        </dgm:presLayoutVars>
      </dgm:prSet>
      <dgm:spPr/>
    </dgm:pt>
    <dgm:pt modelId="{58F9B1D1-04A8-4A1F-A356-69ACA5ED8741}" type="pres">
      <dgm:prSet presAssocID="{3D6385BB-EECA-4572-AD66-2A7F8ED7B875}" presName="sibTransComposite" presStyleCnt="0"/>
      <dgm:spPr/>
    </dgm:pt>
    <dgm:pt modelId="{5914DEEC-0074-4328-9D6C-DC3168AFC965}" type="pres">
      <dgm:prSet presAssocID="{ECBBEBA3-3D04-48F5-B3BC-D7D4A3279823}" presName="compositeNode" presStyleCnt="0"/>
      <dgm:spPr/>
    </dgm:pt>
    <dgm:pt modelId="{2A464179-9EC1-4930-9CB4-FEC419BBFE6B}" type="pres">
      <dgm:prSet presAssocID="{ECBBEBA3-3D04-48F5-B3BC-D7D4A3279823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51C7806-2293-4C55-AB9A-AE9548DCD5CA}" type="pres">
      <dgm:prSet presAssocID="{ECBBEBA3-3D04-48F5-B3BC-D7D4A3279823}" presName="parSh" presStyleCnt="0"/>
      <dgm:spPr/>
    </dgm:pt>
    <dgm:pt modelId="{5662318C-E002-4476-B68B-1693887CFAC8}" type="pres">
      <dgm:prSet presAssocID="{ECBBEBA3-3D04-48F5-B3BC-D7D4A3279823}" presName="lineNode" presStyleLbl="alignAccFollowNode1" presStyleIdx="18" presStyleCnt="21"/>
      <dgm:spPr/>
    </dgm:pt>
    <dgm:pt modelId="{0B1FA4A8-0123-44DF-B3FF-52F48E27E68B}" type="pres">
      <dgm:prSet presAssocID="{ECBBEBA3-3D04-48F5-B3BC-D7D4A3279823}" presName="lineArrowNode" presStyleLbl="alignAccFollowNode1" presStyleIdx="19" presStyleCnt="21"/>
      <dgm:spPr/>
    </dgm:pt>
    <dgm:pt modelId="{D1CAB8E8-6DAE-42D4-9E57-B0634CE9AF0E}" type="pres">
      <dgm:prSet presAssocID="{644EB82F-8CE1-42A5-840C-8CE0BF99B82C}" presName="sibTransNodeCircle" presStyleLbl="alignNode1" presStyleIdx="6" presStyleCnt="7">
        <dgm:presLayoutVars>
          <dgm:chMax val="0"/>
          <dgm:bulletEnabled/>
        </dgm:presLayoutVars>
      </dgm:prSet>
      <dgm:spPr/>
    </dgm:pt>
    <dgm:pt modelId="{8A080C5E-F6E3-488E-BA1A-0E6E126F7379}" type="pres">
      <dgm:prSet presAssocID="{644EB82F-8CE1-42A5-840C-8CE0BF99B82C}" presName="spacerBetweenCircleAndCallout" presStyleCnt="0">
        <dgm:presLayoutVars/>
      </dgm:prSet>
      <dgm:spPr/>
    </dgm:pt>
    <dgm:pt modelId="{500B1EF7-BF10-4BB5-B395-8DA37B880C8A}" type="pres">
      <dgm:prSet presAssocID="{ECBBEBA3-3D04-48F5-B3BC-D7D4A3279823}" presName="nodeText" presStyleLbl="alignAccFollowNode1" presStyleIdx="20" presStyleCnt="21">
        <dgm:presLayoutVars>
          <dgm:bulletEnabled val="1"/>
        </dgm:presLayoutVars>
      </dgm:prSet>
      <dgm:spPr/>
    </dgm:pt>
  </dgm:ptLst>
  <dgm:cxnLst>
    <dgm:cxn modelId="{1EAA600A-E8F5-4BBE-ADD3-A4F83DB58262}" type="presOf" srcId="{CF3CCC90-BA02-44AE-AC4A-5568FA0180A8}" destId="{FFE32CB9-8701-4CA3-80FC-41D0A6CC32CA}" srcOrd="0" destOrd="0" presId="urn:microsoft.com/office/officeart/2016/7/layout/LinearArrowProcessNumbered"/>
    <dgm:cxn modelId="{AB79741D-EFF3-4ACA-8773-425222EA5E58}" type="presOf" srcId="{ECBBEBA3-3D04-48F5-B3BC-D7D4A3279823}" destId="{500B1EF7-BF10-4BB5-B395-8DA37B880C8A}" srcOrd="0" destOrd="0" presId="urn:microsoft.com/office/officeart/2016/7/layout/LinearArrowProcessNumbered"/>
    <dgm:cxn modelId="{5EB6B039-245C-4CE8-92CF-9D94046ED11B}" srcId="{CF3CCC90-BA02-44AE-AC4A-5568FA0180A8}" destId="{9DE240F4-E106-43B0-8E59-A9FA3E09B7B4}" srcOrd="3" destOrd="0" parTransId="{1EAA458A-08C9-4B2A-AD51-CC0002D670DA}" sibTransId="{169901D9-833B-4B2A-B72B-B9510A36A021}"/>
    <dgm:cxn modelId="{5A58013E-CFCE-4A36-8F7C-35FA2870BBA4}" type="presOf" srcId="{502BDC9C-9E50-48C4-AD3F-EDC0F3E84702}" destId="{35ED26AD-C9E6-4C7E-BB2C-9CC37F2065F1}" srcOrd="0" destOrd="0" presId="urn:microsoft.com/office/officeart/2016/7/layout/LinearArrowProcessNumbered"/>
    <dgm:cxn modelId="{63D3D041-43FF-4B48-952D-0D6BD109ADFD}" type="presOf" srcId="{747BB2E6-D1C0-482F-B9F1-1C041E0F31EE}" destId="{5E3F33DF-9F05-47C8-8999-41CFCBCFA96F}" srcOrd="0" destOrd="0" presId="urn:microsoft.com/office/officeart/2016/7/layout/LinearArrowProcessNumbered"/>
    <dgm:cxn modelId="{589F4946-235D-468D-8754-26D96359CD43}" srcId="{CF3CCC90-BA02-44AE-AC4A-5568FA0180A8}" destId="{E6C404C2-402B-4E7D-AFEF-C300E797E295}" srcOrd="2" destOrd="0" parTransId="{3AEFCF11-447B-43A6-B8FD-63E8B7EA0FDB}" sibTransId="{AF98FD54-C600-43AA-B713-41250E550DD0}"/>
    <dgm:cxn modelId="{2A04D746-27F4-4924-8EFE-487C7A5B2B8E}" type="presOf" srcId="{E6C404C2-402B-4E7D-AFEF-C300E797E295}" destId="{56298B88-3ECA-4E29-B719-44C6CB849B04}" srcOrd="0" destOrd="0" presId="urn:microsoft.com/office/officeart/2016/7/layout/LinearArrowProcessNumbered"/>
    <dgm:cxn modelId="{E2FAF668-043F-497D-B829-12E3A5FA0423}" type="presOf" srcId="{3102608D-2FE1-434D-9D16-18EE69CF5B4D}" destId="{60E68C30-777B-4D0C-B204-B5C28A6C91B4}" srcOrd="0" destOrd="0" presId="urn:microsoft.com/office/officeart/2016/7/layout/LinearArrowProcessNumbered"/>
    <dgm:cxn modelId="{7C086271-5DBF-4518-BAF6-EC9D38ABFE55}" type="presOf" srcId="{8FF17918-92C5-4B4E-901E-35562BD924AA}" destId="{C66A12C4-0250-4A2B-A74F-5546827F4115}" srcOrd="0" destOrd="0" presId="urn:microsoft.com/office/officeart/2016/7/layout/LinearArrowProcessNumbered"/>
    <dgm:cxn modelId="{DA597D80-4102-484D-BA0A-E68802789519}" type="presOf" srcId="{ECAFB08D-C3C3-4E93-A4A6-7DB62C4A4721}" destId="{FCB21F96-2793-45DD-8CB0-A5593A63CA4F}" srcOrd="0" destOrd="0" presId="urn:microsoft.com/office/officeart/2016/7/layout/LinearArrowProcessNumbered"/>
    <dgm:cxn modelId="{9D995E90-B98F-406C-9CC0-5824E955939C}" srcId="{CF3CCC90-BA02-44AE-AC4A-5568FA0180A8}" destId="{747BB2E6-D1C0-482F-B9F1-1C041E0F31EE}" srcOrd="5" destOrd="0" parTransId="{79877C56-425E-4B5A-AE0F-BFC49001F16E}" sibTransId="{3D6385BB-EECA-4572-AD66-2A7F8ED7B875}"/>
    <dgm:cxn modelId="{23030A92-5445-4439-9072-B4F39578494F}" type="presOf" srcId="{AF98FD54-C600-43AA-B713-41250E550DD0}" destId="{53BB3FD6-8EBC-4424-A6A8-47C005768A8F}" srcOrd="0" destOrd="0" presId="urn:microsoft.com/office/officeart/2016/7/layout/LinearArrowProcessNumbered"/>
    <dgm:cxn modelId="{044DC399-34F2-4844-BB61-1A39C7215039}" type="presOf" srcId="{169901D9-833B-4B2A-B72B-B9510A36A021}" destId="{FAA63EBA-FD79-42FA-9024-B3DD94687950}" srcOrd="0" destOrd="0" presId="urn:microsoft.com/office/officeart/2016/7/layout/LinearArrowProcessNumbered"/>
    <dgm:cxn modelId="{8B6DE49D-2DD3-49D1-9DF5-C39E8233878D}" type="presOf" srcId="{D7415CDD-2300-47B2-AF9A-E591A1A31BA3}" destId="{F7AD80FE-176A-46CB-984F-3B9CDFF049B6}" srcOrd="0" destOrd="0" presId="urn:microsoft.com/office/officeart/2016/7/layout/LinearArrowProcessNumbered"/>
    <dgm:cxn modelId="{338D89A7-D37C-4241-B834-69BA91BEA804}" type="presOf" srcId="{C500C562-54A4-4992-8534-EEB0E4D1A38F}" destId="{8F0430FC-6238-47EF-80C9-5FFD5AC17665}" srcOrd="0" destOrd="0" presId="urn:microsoft.com/office/officeart/2016/7/layout/LinearArrowProcessNumbered"/>
    <dgm:cxn modelId="{BB9FF3AF-AFC4-4CC8-919D-AF1A76C76572}" srcId="{CF3CCC90-BA02-44AE-AC4A-5568FA0180A8}" destId="{3102608D-2FE1-434D-9D16-18EE69CF5B4D}" srcOrd="4" destOrd="0" parTransId="{F6F1D532-159B-408C-9CF5-925DD85B6CCC}" sibTransId="{502BDC9C-9E50-48C4-AD3F-EDC0F3E84702}"/>
    <dgm:cxn modelId="{4B797DB2-6D58-401D-A492-2708F34BED61}" type="presOf" srcId="{3D6385BB-EECA-4572-AD66-2A7F8ED7B875}" destId="{E4C2927A-FD92-4D79-872A-159A7DB0485D}" srcOrd="0" destOrd="0" presId="urn:microsoft.com/office/officeart/2016/7/layout/LinearArrowProcessNumbered"/>
    <dgm:cxn modelId="{EBD90AB5-F43E-409D-8343-54127268F13B}" srcId="{CF3CCC90-BA02-44AE-AC4A-5568FA0180A8}" destId="{ECBBEBA3-3D04-48F5-B3BC-D7D4A3279823}" srcOrd="6" destOrd="0" parTransId="{091E7B11-BFE0-459E-AC44-46E02E913F83}" sibTransId="{644EB82F-8CE1-42A5-840C-8CE0BF99B82C}"/>
    <dgm:cxn modelId="{156387B6-D503-4744-B48E-D4D6F90304FC}" srcId="{CF3CCC90-BA02-44AE-AC4A-5568FA0180A8}" destId="{ECAFB08D-C3C3-4E93-A4A6-7DB62C4A4721}" srcOrd="0" destOrd="0" parTransId="{33B34867-3218-4BB2-A134-B0B5D0361E7F}" sibTransId="{8FF17918-92C5-4B4E-901E-35562BD924AA}"/>
    <dgm:cxn modelId="{186F01C0-684B-4775-A2DB-B75E746491AE}" type="presOf" srcId="{9DE240F4-E106-43B0-8E59-A9FA3E09B7B4}" destId="{662364C6-B757-467C-B09C-3A8025319061}" srcOrd="0" destOrd="0" presId="urn:microsoft.com/office/officeart/2016/7/layout/LinearArrowProcessNumbered"/>
    <dgm:cxn modelId="{F06E82CF-76A2-44E6-B922-0F7C17283D6F}" type="presOf" srcId="{644EB82F-8CE1-42A5-840C-8CE0BF99B82C}" destId="{D1CAB8E8-6DAE-42D4-9E57-B0634CE9AF0E}" srcOrd="0" destOrd="0" presId="urn:microsoft.com/office/officeart/2016/7/layout/LinearArrowProcessNumbered"/>
    <dgm:cxn modelId="{66972AE0-D09A-4B8A-B8FA-E80F743E4210}" srcId="{CF3CCC90-BA02-44AE-AC4A-5568FA0180A8}" destId="{D7415CDD-2300-47B2-AF9A-E591A1A31BA3}" srcOrd="1" destOrd="0" parTransId="{C594C847-B223-4917-99E5-B3B324DE1521}" sibTransId="{C500C562-54A4-4992-8534-EEB0E4D1A38F}"/>
    <dgm:cxn modelId="{74F3FD9C-4381-4584-A677-5BE99C7903E7}" type="presParOf" srcId="{FFE32CB9-8701-4CA3-80FC-41D0A6CC32CA}" destId="{2E113439-E074-4062-AAE6-091E68F9FB66}" srcOrd="0" destOrd="0" presId="urn:microsoft.com/office/officeart/2016/7/layout/LinearArrowProcessNumbered"/>
    <dgm:cxn modelId="{B2E5A003-2D00-4A41-AF47-6A67F40CE05A}" type="presParOf" srcId="{2E113439-E074-4062-AAE6-091E68F9FB66}" destId="{3832292A-E0CF-43C4-870D-867D0A6445E5}" srcOrd="0" destOrd="0" presId="urn:microsoft.com/office/officeart/2016/7/layout/LinearArrowProcessNumbered"/>
    <dgm:cxn modelId="{3B1D76E3-734A-4614-8AD2-69322D035022}" type="presParOf" srcId="{2E113439-E074-4062-AAE6-091E68F9FB66}" destId="{3ADFCF11-771D-416B-9077-995922A24658}" srcOrd="1" destOrd="0" presId="urn:microsoft.com/office/officeart/2016/7/layout/LinearArrowProcessNumbered"/>
    <dgm:cxn modelId="{39027A79-E649-48B4-A994-55118B4EE5BD}" type="presParOf" srcId="{3ADFCF11-771D-416B-9077-995922A24658}" destId="{14BF1BD4-8093-4758-AE0A-79A506137382}" srcOrd="0" destOrd="0" presId="urn:microsoft.com/office/officeart/2016/7/layout/LinearArrowProcessNumbered"/>
    <dgm:cxn modelId="{9913904B-0971-4F4C-98EA-A3C8FE903931}" type="presParOf" srcId="{3ADFCF11-771D-416B-9077-995922A24658}" destId="{A1B77F7A-D92B-40FB-AEC4-82ABBAC34E79}" srcOrd="1" destOrd="0" presId="urn:microsoft.com/office/officeart/2016/7/layout/LinearArrowProcessNumbered"/>
    <dgm:cxn modelId="{B0544AAF-1C93-4BDD-804A-C85B020742F8}" type="presParOf" srcId="{3ADFCF11-771D-416B-9077-995922A24658}" destId="{C66A12C4-0250-4A2B-A74F-5546827F4115}" srcOrd="2" destOrd="0" presId="urn:microsoft.com/office/officeart/2016/7/layout/LinearArrowProcessNumbered"/>
    <dgm:cxn modelId="{9C78A789-92F4-4E66-B895-07C7296DE560}" type="presParOf" srcId="{3ADFCF11-771D-416B-9077-995922A24658}" destId="{D489E83F-DE55-4C56-89B3-4113E6F7C66D}" srcOrd="3" destOrd="0" presId="urn:microsoft.com/office/officeart/2016/7/layout/LinearArrowProcessNumbered"/>
    <dgm:cxn modelId="{742576C2-5F9C-4562-A248-26F5ED8481A5}" type="presParOf" srcId="{2E113439-E074-4062-AAE6-091E68F9FB66}" destId="{FCB21F96-2793-45DD-8CB0-A5593A63CA4F}" srcOrd="2" destOrd="0" presId="urn:microsoft.com/office/officeart/2016/7/layout/LinearArrowProcessNumbered"/>
    <dgm:cxn modelId="{BAAD8061-E2EF-42C1-A37E-EC373BF03382}" type="presParOf" srcId="{FFE32CB9-8701-4CA3-80FC-41D0A6CC32CA}" destId="{0E6EB946-0219-4210-A7C6-7B12353E5B43}" srcOrd="1" destOrd="0" presId="urn:microsoft.com/office/officeart/2016/7/layout/LinearArrowProcessNumbered"/>
    <dgm:cxn modelId="{968E2229-4B5B-4F7D-9B9E-433143392754}" type="presParOf" srcId="{FFE32CB9-8701-4CA3-80FC-41D0A6CC32CA}" destId="{6DF520C1-432A-4264-9385-886C3E0CA370}" srcOrd="2" destOrd="0" presId="urn:microsoft.com/office/officeart/2016/7/layout/LinearArrowProcessNumbered"/>
    <dgm:cxn modelId="{A80AD4FE-9B7C-422A-A4FF-FA80A032E0EA}" type="presParOf" srcId="{6DF520C1-432A-4264-9385-886C3E0CA370}" destId="{85F6BFAF-5233-470F-84E9-857A7973E01D}" srcOrd="0" destOrd="0" presId="urn:microsoft.com/office/officeart/2016/7/layout/LinearArrowProcessNumbered"/>
    <dgm:cxn modelId="{53B48941-FF31-4FE7-87D8-687D605610D0}" type="presParOf" srcId="{6DF520C1-432A-4264-9385-886C3E0CA370}" destId="{FC089763-5F29-4765-B58E-25677390146A}" srcOrd="1" destOrd="0" presId="urn:microsoft.com/office/officeart/2016/7/layout/LinearArrowProcessNumbered"/>
    <dgm:cxn modelId="{37D1BE77-B671-4E66-9A66-ABCFAAB58B1E}" type="presParOf" srcId="{FC089763-5F29-4765-B58E-25677390146A}" destId="{55C01DF1-1DFC-44ED-831D-F0CBDE9F80D3}" srcOrd="0" destOrd="0" presId="urn:microsoft.com/office/officeart/2016/7/layout/LinearArrowProcessNumbered"/>
    <dgm:cxn modelId="{C5978FD8-0016-4EB7-8107-81158F23DE8C}" type="presParOf" srcId="{FC089763-5F29-4765-B58E-25677390146A}" destId="{E5D76AEB-8BD0-42D5-A559-FF6CDD580A0B}" srcOrd="1" destOrd="0" presId="urn:microsoft.com/office/officeart/2016/7/layout/LinearArrowProcessNumbered"/>
    <dgm:cxn modelId="{8EE5B4F1-FBCC-4807-99CA-301EDF26C3B6}" type="presParOf" srcId="{FC089763-5F29-4765-B58E-25677390146A}" destId="{8F0430FC-6238-47EF-80C9-5FFD5AC17665}" srcOrd="2" destOrd="0" presId="urn:microsoft.com/office/officeart/2016/7/layout/LinearArrowProcessNumbered"/>
    <dgm:cxn modelId="{095903B3-5B72-4FE0-9004-4F19FED3F74E}" type="presParOf" srcId="{FC089763-5F29-4765-B58E-25677390146A}" destId="{DED476FC-B66A-4656-A413-AFA4F950D2D8}" srcOrd="3" destOrd="0" presId="urn:microsoft.com/office/officeart/2016/7/layout/LinearArrowProcessNumbered"/>
    <dgm:cxn modelId="{2F4DE08A-98F8-4FAE-BD28-BFC6DD5A2591}" type="presParOf" srcId="{6DF520C1-432A-4264-9385-886C3E0CA370}" destId="{F7AD80FE-176A-46CB-984F-3B9CDFF049B6}" srcOrd="2" destOrd="0" presId="urn:microsoft.com/office/officeart/2016/7/layout/LinearArrowProcessNumbered"/>
    <dgm:cxn modelId="{5BB1DBE5-EB9F-420D-BBFA-5CE05C9B5578}" type="presParOf" srcId="{FFE32CB9-8701-4CA3-80FC-41D0A6CC32CA}" destId="{11FA0A53-E7B7-4799-BBC7-5D6786E493DB}" srcOrd="3" destOrd="0" presId="urn:microsoft.com/office/officeart/2016/7/layout/LinearArrowProcessNumbered"/>
    <dgm:cxn modelId="{E90E261D-572C-4E25-9930-77EF023A44C1}" type="presParOf" srcId="{FFE32CB9-8701-4CA3-80FC-41D0A6CC32CA}" destId="{570DFFAC-2F2C-4847-82C1-E3D9FCBAEEF0}" srcOrd="4" destOrd="0" presId="urn:microsoft.com/office/officeart/2016/7/layout/LinearArrowProcessNumbered"/>
    <dgm:cxn modelId="{70AB2805-38D6-4162-8A04-D6285E227EA7}" type="presParOf" srcId="{570DFFAC-2F2C-4847-82C1-E3D9FCBAEEF0}" destId="{F8F65014-2B23-4B8E-B97B-590ED298EFE1}" srcOrd="0" destOrd="0" presId="urn:microsoft.com/office/officeart/2016/7/layout/LinearArrowProcessNumbered"/>
    <dgm:cxn modelId="{699A57E1-A131-4351-B18E-92927AA3C3CE}" type="presParOf" srcId="{570DFFAC-2F2C-4847-82C1-E3D9FCBAEEF0}" destId="{53B4BD33-9B22-44C7-B872-8F57122DA104}" srcOrd="1" destOrd="0" presId="urn:microsoft.com/office/officeart/2016/7/layout/LinearArrowProcessNumbered"/>
    <dgm:cxn modelId="{A134A816-F710-4A8A-9958-0010383AA5E5}" type="presParOf" srcId="{53B4BD33-9B22-44C7-B872-8F57122DA104}" destId="{6A2D802E-09E5-4856-B585-097E226290A7}" srcOrd="0" destOrd="0" presId="urn:microsoft.com/office/officeart/2016/7/layout/LinearArrowProcessNumbered"/>
    <dgm:cxn modelId="{D2E12B32-498B-4859-A592-441E916049AA}" type="presParOf" srcId="{53B4BD33-9B22-44C7-B872-8F57122DA104}" destId="{C2C59B52-8812-4932-841E-6A25A2FABB8C}" srcOrd="1" destOrd="0" presId="urn:microsoft.com/office/officeart/2016/7/layout/LinearArrowProcessNumbered"/>
    <dgm:cxn modelId="{23CEFFA2-4B46-4E2A-9ED9-B33D433827CC}" type="presParOf" srcId="{53B4BD33-9B22-44C7-B872-8F57122DA104}" destId="{53BB3FD6-8EBC-4424-A6A8-47C005768A8F}" srcOrd="2" destOrd="0" presId="urn:microsoft.com/office/officeart/2016/7/layout/LinearArrowProcessNumbered"/>
    <dgm:cxn modelId="{3F49FB5F-6ED5-4913-A7AF-CD80BEDB7FCE}" type="presParOf" srcId="{53B4BD33-9B22-44C7-B872-8F57122DA104}" destId="{E41108BA-9C38-4CF4-84B3-FB580A0ABB86}" srcOrd="3" destOrd="0" presId="urn:microsoft.com/office/officeart/2016/7/layout/LinearArrowProcessNumbered"/>
    <dgm:cxn modelId="{38758B18-D255-448D-B187-68A4CBA0F410}" type="presParOf" srcId="{570DFFAC-2F2C-4847-82C1-E3D9FCBAEEF0}" destId="{56298B88-3ECA-4E29-B719-44C6CB849B04}" srcOrd="2" destOrd="0" presId="urn:microsoft.com/office/officeart/2016/7/layout/LinearArrowProcessNumbered"/>
    <dgm:cxn modelId="{D76712B6-FA72-4E9D-B2E3-697821066904}" type="presParOf" srcId="{FFE32CB9-8701-4CA3-80FC-41D0A6CC32CA}" destId="{9DC915D9-E579-46AF-A6FE-0D9B43489150}" srcOrd="5" destOrd="0" presId="urn:microsoft.com/office/officeart/2016/7/layout/LinearArrowProcessNumbered"/>
    <dgm:cxn modelId="{BB802021-74C0-406D-B4F6-02C1ACA87337}" type="presParOf" srcId="{FFE32CB9-8701-4CA3-80FC-41D0A6CC32CA}" destId="{A558907C-8403-4DE5-9DD5-A283BA8FB846}" srcOrd="6" destOrd="0" presId="urn:microsoft.com/office/officeart/2016/7/layout/LinearArrowProcessNumbered"/>
    <dgm:cxn modelId="{CF5AB5DF-6065-4A93-A5E4-893CDF1425A9}" type="presParOf" srcId="{A558907C-8403-4DE5-9DD5-A283BA8FB846}" destId="{83F2BBAA-FA92-4431-912E-5AA5D965B1B9}" srcOrd="0" destOrd="0" presId="urn:microsoft.com/office/officeart/2016/7/layout/LinearArrowProcessNumbered"/>
    <dgm:cxn modelId="{A8EF7001-F0AA-4EE0-B9FA-BB3956DC70D7}" type="presParOf" srcId="{A558907C-8403-4DE5-9DD5-A283BA8FB846}" destId="{C101088A-6B75-42A7-8C83-A64FF5DAFCBD}" srcOrd="1" destOrd="0" presId="urn:microsoft.com/office/officeart/2016/7/layout/LinearArrowProcessNumbered"/>
    <dgm:cxn modelId="{D9BA2D53-4322-42ED-9108-4F1C648B3ADD}" type="presParOf" srcId="{C101088A-6B75-42A7-8C83-A64FF5DAFCBD}" destId="{69280029-91E2-4AEA-88D6-16F2F2034D8B}" srcOrd="0" destOrd="0" presId="urn:microsoft.com/office/officeart/2016/7/layout/LinearArrowProcessNumbered"/>
    <dgm:cxn modelId="{3201793F-F6C2-4B73-98B5-4A7590F9E092}" type="presParOf" srcId="{C101088A-6B75-42A7-8C83-A64FF5DAFCBD}" destId="{6314514F-78A6-47CA-950F-5402CD1940E3}" srcOrd="1" destOrd="0" presId="urn:microsoft.com/office/officeart/2016/7/layout/LinearArrowProcessNumbered"/>
    <dgm:cxn modelId="{0A58B678-D37E-44C7-817A-DCC6E2E01688}" type="presParOf" srcId="{C101088A-6B75-42A7-8C83-A64FF5DAFCBD}" destId="{FAA63EBA-FD79-42FA-9024-B3DD94687950}" srcOrd="2" destOrd="0" presId="urn:microsoft.com/office/officeart/2016/7/layout/LinearArrowProcessNumbered"/>
    <dgm:cxn modelId="{37381E2F-B670-4D04-90AD-ED8F8392B0A2}" type="presParOf" srcId="{C101088A-6B75-42A7-8C83-A64FF5DAFCBD}" destId="{65C8021D-C054-48E7-AE55-E8681C9CD701}" srcOrd="3" destOrd="0" presId="urn:microsoft.com/office/officeart/2016/7/layout/LinearArrowProcessNumbered"/>
    <dgm:cxn modelId="{C81C141C-BE57-4A35-AD00-F3C26C60EE4E}" type="presParOf" srcId="{A558907C-8403-4DE5-9DD5-A283BA8FB846}" destId="{662364C6-B757-467C-B09C-3A8025319061}" srcOrd="2" destOrd="0" presId="urn:microsoft.com/office/officeart/2016/7/layout/LinearArrowProcessNumbered"/>
    <dgm:cxn modelId="{7237495B-7DE7-4E26-9B66-E10AFC49CDBE}" type="presParOf" srcId="{FFE32CB9-8701-4CA3-80FC-41D0A6CC32CA}" destId="{4E679424-5072-4013-B33C-02CB4E61D690}" srcOrd="7" destOrd="0" presId="urn:microsoft.com/office/officeart/2016/7/layout/LinearArrowProcessNumbered"/>
    <dgm:cxn modelId="{60ABE391-A0D4-422E-8414-469F02803C52}" type="presParOf" srcId="{FFE32CB9-8701-4CA3-80FC-41D0A6CC32CA}" destId="{75D27302-DB55-4886-9E43-EB18EEDD27E4}" srcOrd="8" destOrd="0" presId="urn:microsoft.com/office/officeart/2016/7/layout/LinearArrowProcessNumbered"/>
    <dgm:cxn modelId="{84F0E396-09C1-46EB-A5DE-769D7FE4C0EC}" type="presParOf" srcId="{75D27302-DB55-4886-9E43-EB18EEDD27E4}" destId="{2CBA4D46-2036-4F3F-A17C-66980046E7B4}" srcOrd="0" destOrd="0" presId="urn:microsoft.com/office/officeart/2016/7/layout/LinearArrowProcessNumbered"/>
    <dgm:cxn modelId="{CF2C5E30-4646-48B7-8BE5-1D38D2478CD8}" type="presParOf" srcId="{75D27302-DB55-4886-9E43-EB18EEDD27E4}" destId="{4559F98E-8B9E-474C-AC6B-6D7D4532CE8F}" srcOrd="1" destOrd="0" presId="urn:microsoft.com/office/officeart/2016/7/layout/LinearArrowProcessNumbered"/>
    <dgm:cxn modelId="{C68201A0-7EA5-4E5F-A2B4-2B3A78D65D0E}" type="presParOf" srcId="{4559F98E-8B9E-474C-AC6B-6D7D4532CE8F}" destId="{EF2F3C0F-2A56-4464-AEF7-DDB434F3B863}" srcOrd="0" destOrd="0" presId="urn:microsoft.com/office/officeart/2016/7/layout/LinearArrowProcessNumbered"/>
    <dgm:cxn modelId="{ACFD6CFA-913E-4200-BF86-879FC1455E48}" type="presParOf" srcId="{4559F98E-8B9E-474C-AC6B-6D7D4532CE8F}" destId="{19A90731-FDE0-4AD4-8D3F-D37DC8A3031C}" srcOrd="1" destOrd="0" presId="urn:microsoft.com/office/officeart/2016/7/layout/LinearArrowProcessNumbered"/>
    <dgm:cxn modelId="{AF7DE28A-46A0-474D-8390-A065782485C6}" type="presParOf" srcId="{4559F98E-8B9E-474C-AC6B-6D7D4532CE8F}" destId="{35ED26AD-C9E6-4C7E-BB2C-9CC37F2065F1}" srcOrd="2" destOrd="0" presId="urn:microsoft.com/office/officeart/2016/7/layout/LinearArrowProcessNumbered"/>
    <dgm:cxn modelId="{BA1ECCE9-F76E-4281-84A8-F36ADB82F6B0}" type="presParOf" srcId="{4559F98E-8B9E-474C-AC6B-6D7D4532CE8F}" destId="{91D814D1-BBCD-4A05-811B-97C0B3B08003}" srcOrd="3" destOrd="0" presId="urn:microsoft.com/office/officeart/2016/7/layout/LinearArrowProcessNumbered"/>
    <dgm:cxn modelId="{598A672F-2841-44DF-B51E-D40B0BCF0302}" type="presParOf" srcId="{75D27302-DB55-4886-9E43-EB18EEDD27E4}" destId="{60E68C30-777B-4D0C-B204-B5C28A6C91B4}" srcOrd="2" destOrd="0" presId="urn:microsoft.com/office/officeart/2016/7/layout/LinearArrowProcessNumbered"/>
    <dgm:cxn modelId="{C4F4B5F6-C0A2-45B4-A217-EA67EF3322FD}" type="presParOf" srcId="{FFE32CB9-8701-4CA3-80FC-41D0A6CC32CA}" destId="{F2868F10-FF90-4888-BFC9-1B8C4FDE8D22}" srcOrd="9" destOrd="0" presId="urn:microsoft.com/office/officeart/2016/7/layout/LinearArrowProcessNumbered"/>
    <dgm:cxn modelId="{3411FA5C-47D9-4074-A627-699CD5982D2B}" type="presParOf" srcId="{FFE32CB9-8701-4CA3-80FC-41D0A6CC32CA}" destId="{1B1455B5-2726-4890-9B79-723E3D24D23D}" srcOrd="10" destOrd="0" presId="urn:microsoft.com/office/officeart/2016/7/layout/LinearArrowProcessNumbered"/>
    <dgm:cxn modelId="{535539F2-D394-4A73-A9EB-349D34ABAB1D}" type="presParOf" srcId="{1B1455B5-2726-4890-9B79-723E3D24D23D}" destId="{22407A6F-EDB0-4F40-812F-F933DD25833C}" srcOrd="0" destOrd="0" presId="urn:microsoft.com/office/officeart/2016/7/layout/LinearArrowProcessNumbered"/>
    <dgm:cxn modelId="{FFA8725F-CBF2-46CB-99D0-D3C13164F62B}" type="presParOf" srcId="{1B1455B5-2726-4890-9B79-723E3D24D23D}" destId="{DEA519A8-19C3-47BA-A13D-97C930ADCBDF}" srcOrd="1" destOrd="0" presId="urn:microsoft.com/office/officeart/2016/7/layout/LinearArrowProcessNumbered"/>
    <dgm:cxn modelId="{6E1F9DC2-2EB7-4A8B-8524-63A020EE0A7D}" type="presParOf" srcId="{DEA519A8-19C3-47BA-A13D-97C930ADCBDF}" destId="{7DF2252C-2ED0-40FF-A3DF-A2F2F7F3709F}" srcOrd="0" destOrd="0" presId="urn:microsoft.com/office/officeart/2016/7/layout/LinearArrowProcessNumbered"/>
    <dgm:cxn modelId="{BBCF60F3-16DE-4B36-B236-9CA8EDCCC9C5}" type="presParOf" srcId="{DEA519A8-19C3-47BA-A13D-97C930ADCBDF}" destId="{859E83FC-FE8A-484C-AD81-BA52A2742E60}" srcOrd="1" destOrd="0" presId="urn:microsoft.com/office/officeart/2016/7/layout/LinearArrowProcessNumbered"/>
    <dgm:cxn modelId="{0AA4FF85-FED5-4FD1-8ECD-47196568C64A}" type="presParOf" srcId="{DEA519A8-19C3-47BA-A13D-97C930ADCBDF}" destId="{E4C2927A-FD92-4D79-872A-159A7DB0485D}" srcOrd="2" destOrd="0" presId="urn:microsoft.com/office/officeart/2016/7/layout/LinearArrowProcessNumbered"/>
    <dgm:cxn modelId="{C40AFB91-5243-4AA2-AFF2-4BF49FB8749C}" type="presParOf" srcId="{DEA519A8-19C3-47BA-A13D-97C930ADCBDF}" destId="{FE6B1162-3E1E-4392-A799-10AC0B42ACEA}" srcOrd="3" destOrd="0" presId="urn:microsoft.com/office/officeart/2016/7/layout/LinearArrowProcessNumbered"/>
    <dgm:cxn modelId="{A5EC7B5F-247C-45D7-8A98-DC0A1EF6C33D}" type="presParOf" srcId="{1B1455B5-2726-4890-9B79-723E3D24D23D}" destId="{5E3F33DF-9F05-47C8-8999-41CFCBCFA96F}" srcOrd="2" destOrd="0" presId="urn:microsoft.com/office/officeart/2016/7/layout/LinearArrowProcessNumbered"/>
    <dgm:cxn modelId="{0D4EA3C6-2A92-46F4-908F-D88069486A8F}" type="presParOf" srcId="{FFE32CB9-8701-4CA3-80FC-41D0A6CC32CA}" destId="{58F9B1D1-04A8-4A1F-A356-69ACA5ED8741}" srcOrd="11" destOrd="0" presId="urn:microsoft.com/office/officeart/2016/7/layout/LinearArrowProcessNumbered"/>
    <dgm:cxn modelId="{9BDBB608-3E6D-47AC-BBAB-E4EF1919BB27}" type="presParOf" srcId="{FFE32CB9-8701-4CA3-80FC-41D0A6CC32CA}" destId="{5914DEEC-0074-4328-9D6C-DC3168AFC965}" srcOrd="12" destOrd="0" presId="urn:microsoft.com/office/officeart/2016/7/layout/LinearArrowProcessNumbered"/>
    <dgm:cxn modelId="{1ADF1827-25BD-4BCD-8474-34CEA3DE8143}" type="presParOf" srcId="{5914DEEC-0074-4328-9D6C-DC3168AFC965}" destId="{2A464179-9EC1-4930-9CB4-FEC419BBFE6B}" srcOrd="0" destOrd="0" presId="urn:microsoft.com/office/officeart/2016/7/layout/LinearArrowProcessNumbered"/>
    <dgm:cxn modelId="{6E74CC25-31C1-4095-871B-715854497E57}" type="presParOf" srcId="{5914DEEC-0074-4328-9D6C-DC3168AFC965}" destId="{B51C7806-2293-4C55-AB9A-AE9548DCD5CA}" srcOrd="1" destOrd="0" presId="urn:microsoft.com/office/officeart/2016/7/layout/LinearArrowProcessNumbered"/>
    <dgm:cxn modelId="{1427C475-BFCD-4D2E-BE54-4D9BCFB034FE}" type="presParOf" srcId="{B51C7806-2293-4C55-AB9A-AE9548DCD5CA}" destId="{5662318C-E002-4476-B68B-1693887CFAC8}" srcOrd="0" destOrd="0" presId="urn:microsoft.com/office/officeart/2016/7/layout/LinearArrowProcessNumbered"/>
    <dgm:cxn modelId="{6A5B8622-CDBB-4348-8E19-0FEE157E08D5}" type="presParOf" srcId="{B51C7806-2293-4C55-AB9A-AE9548DCD5CA}" destId="{0B1FA4A8-0123-44DF-B3FF-52F48E27E68B}" srcOrd="1" destOrd="0" presId="urn:microsoft.com/office/officeart/2016/7/layout/LinearArrowProcessNumbered"/>
    <dgm:cxn modelId="{6A85713F-B607-4432-939D-F06D7737C3F3}" type="presParOf" srcId="{B51C7806-2293-4C55-AB9A-AE9548DCD5CA}" destId="{D1CAB8E8-6DAE-42D4-9E57-B0634CE9AF0E}" srcOrd="2" destOrd="0" presId="urn:microsoft.com/office/officeart/2016/7/layout/LinearArrowProcessNumbered"/>
    <dgm:cxn modelId="{2D7A7CD4-3826-4AD1-9B22-D8E6D6165FD0}" type="presParOf" srcId="{B51C7806-2293-4C55-AB9A-AE9548DCD5CA}" destId="{8A080C5E-F6E3-488E-BA1A-0E6E126F7379}" srcOrd="3" destOrd="0" presId="urn:microsoft.com/office/officeart/2016/7/layout/LinearArrowProcessNumbered"/>
    <dgm:cxn modelId="{384962B5-4A08-4352-B47A-31F607CF8A02}" type="presParOf" srcId="{5914DEEC-0074-4328-9D6C-DC3168AFC965}" destId="{500B1EF7-BF10-4BB5-B395-8DA37B880C8A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BF1BD4-8093-4758-AE0A-79A506137382}">
      <dsp:nvSpPr>
        <dsp:cNvPr id="0" name=""/>
        <dsp:cNvSpPr/>
      </dsp:nvSpPr>
      <dsp:spPr>
        <a:xfrm>
          <a:off x="734977" y="493587"/>
          <a:ext cx="578957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B77F7A-D92B-40FB-AEC4-82ABBAC34E79}">
      <dsp:nvSpPr>
        <dsp:cNvPr id="0" name=""/>
        <dsp:cNvSpPr/>
      </dsp:nvSpPr>
      <dsp:spPr>
        <a:xfrm>
          <a:off x="1348672" y="444943"/>
          <a:ext cx="66580" cy="125161"/>
        </a:xfrm>
        <a:prstGeom prst="chevron">
          <a:avLst>
            <a:gd name="adj" fmla="val 9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6A12C4-0250-4A2B-A74F-5546827F4115}">
      <dsp:nvSpPr>
        <dsp:cNvPr id="0" name=""/>
        <dsp:cNvSpPr/>
      </dsp:nvSpPr>
      <dsp:spPr>
        <a:xfrm>
          <a:off x="397682" y="228698"/>
          <a:ext cx="529849" cy="52984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1" tIns="20561" rIns="20561" bIns="2056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1</a:t>
          </a:r>
        </a:p>
      </dsp:txBody>
      <dsp:txXfrm>
        <a:off x="475277" y="306293"/>
        <a:ext cx="374659" cy="374659"/>
      </dsp:txXfrm>
    </dsp:sp>
    <dsp:sp modelId="{FCB21F96-2793-45DD-8CB0-A5593A63CA4F}">
      <dsp:nvSpPr>
        <dsp:cNvPr id="0" name=""/>
        <dsp:cNvSpPr/>
      </dsp:nvSpPr>
      <dsp:spPr>
        <a:xfrm>
          <a:off x="11279" y="924127"/>
          <a:ext cx="130265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755" tIns="165100" rIns="10275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/>
            <a:t>Einführung (Dengue -&gt; Precipitation) mit Referenzen </a:t>
          </a:r>
          <a:endParaRPr lang="en-US" sz="1100" kern="1200"/>
        </a:p>
      </dsp:txBody>
      <dsp:txXfrm>
        <a:off x="11279" y="1184658"/>
        <a:ext cx="1302655" cy="1705069"/>
      </dsp:txXfrm>
    </dsp:sp>
    <dsp:sp modelId="{55C01DF1-1DFC-44ED-831D-F0CBDE9F80D3}">
      <dsp:nvSpPr>
        <dsp:cNvPr id="0" name=""/>
        <dsp:cNvSpPr/>
      </dsp:nvSpPr>
      <dsp:spPr>
        <a:xfrm>
          <a:off x="1458674" y="493620"/>
          <a:ext cx="1302655" cy="7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D76AEB-8BD0-42D5-A559-FF6CDD580A0B}">
      <dsp:nvSpPr>
        <dsp:cNvPr id="0" name=""/>
        <dsp:cNvSpPr/>
      </dsp:nvSpPr>
      <dsp:spPr>
        <a:xfrm>
          <a:off x="2796067" y="444969"/>
          <a:ext cx="66580" cy="125192"/>
        </a:xfrm>
        <a:prstGeom prst="chevron">
          <a:avLst>
            <a:gd name="adj" fmla="val 9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0430FC-6238-47EF-80C9-5FFD5AC17665}">
      <dsp:nvSpPr>
        <dsp:cNvPr id="0" name=""/>
        <dsp:cNvSpPr/>
      </dsp:nvSpPr>
      <dsp:spPr>
        <a:xfrm>
          <a:off x="1845077" y="228731"/>
          <a:ext cx="529849" cy="52984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1" tIns="20561" rIns="20561" bIns="2056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2</a:t>
          </a:r>
        </a:p>
      </dsp:txBody>
      <dsp:txXfrm>
        <a:off x="1922672" y="306326"/>
        <a:ext cx="374659" cy="374659"/>
      </dsp:txXfrm>
    </dsp:sp>
    <dsp:sp modelId="{F7AD80FE-176A-46CB-984F-3B9CDFF049B6}">
      <dsp:nvSpPr>
        <dsp:cNvPr id="0" name=""/>
        <dsp:cNvSpPr/>
      </dsp:nvSpPr>
      <dsp:spPr>
        <a:xfrm>
          <a:off x="1458674" y="924213"/>
          <a:ext cx="130265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755" tIns="165100" rIns="10275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/>
            <a:t>Vorstellung des Projektes</a:t>
          </a:r>
          <a:endParaRPr lang="en-US" sz="1100" kern="1200"/>
        </a:p>
      </dsp:txBody>
      <dsp:txXfrm>
        <a:off x="1458674" y="1184744"/>
        <a:ext cx="1302655" cy="1705069"/>
      </dsp:txXfrm>
    </dsp:sp>
    <dsp:sp modelId="{6A2D802E-09E5-4856-B585-097E226290A7}">
      <dsp:nvSpPr>
        <dsp:cNvPr id="0" name=""/>
        <dsp:cNvSpPr/>
      </dsp:nvSpPr>
      <dsp:spPr>
        <a:xfrm>
          <a:off x="2906069" y="493620"/>
          <a:ext cx="1302655" cy="7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C59B52-8812-4932-841E-6A25A2FABB8C}">
      <dsp:nvSpPr>
        <dsp:cNvPr id="0" name=""/>
        <dsp:cNvSpPr/>
      </dsp:nvSpPr>
      <dsp:spPr>
        <a:xfrm>
          <a:off x="4243462" y="444969"/>
          <a:ext cx="66580" cy="125192"/>
        </a:xfrm>
        <a:prstGeom prst="chevron">
          <a:avLst>
            <a:gd name="adj" fmla="val 9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BB3FD6-8EBC-4424-A6A8-47C005768A8F}">
      <dsp:nvSpPr>
        <dsp:cNvPr id="0" name=""/>
        <dsp:cNvSpPr/>
      </dsp:nvSpPr>
      <dsp:spPr>
        <a:xfrm>
          <a:off x="3292472" y="228731"/>
          <a:ext cx="529849" cy="52984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1" tIns="20561" rIns="20561" bIns="2056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3</a:t>
          </a:r>
        </a:p>
      </dsp:txBody>
      <dsp:txXfrm>
        <a:off x="3370067" y="306326"/>
        <a:ext cx="374659" cy="374659"/>
      </dsp:txXfrm>
    </dsp:sp>
    <dsp:sp modelId="{56298B88-3ECA-4E29-B719-44C6CB849B04}">
      <dsp:nvSpPr>
        <dsp:cNvPr id="0" name=""/>
        <dsp:cNvSpPr/>
      </dsp:nvSpPr>
      <dsp:spPr>
        <a:xfrm>
          <a:off x="2906069" y="924213"/>
          <a:ext cx="130265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755" tIns="165100" rIns="10275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/>
            <a:t>Allgemeine Fragestellung/Herausforderungen</a:t>
          </a:r>
          <a:endParaRPr lang="en-US" sz="1100" kern="1200"/>
        </a:p>
      </dsp:txBody>
      <dsp:txXfrm>
        <a:off x="2906069" y="1184744"/>
        <a:ext cx="1302655" cy="1705069"/>
      </dsp:txXfrm>
    </dsp:sp>
    <dsp:sp modelId="{69280029-91E2-4AEA-88D6-16F2F2034D8B}">
      <dsp:nvSpPr>
        <dsp:cNvPr id="0" name=""/>
        <dsp:cNvSpPr/>
      </dsp:nvSpPr>
      <dsp:spPr>
        <a:xfrm>
          <a:off x="4353464" y="493620"/>
          <a:ext cx="1302655" cy="7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14514F-78A6-47CA-950F-5402CD1940E3}">
      <dsp:nvSpPr>
        <dsp:cNvPr id="0" name=""/>
        <dsp:cNvSpPr/>
      </dsp:nvSpPr>
      <dsp:spPr>
        <a:xfrm>
          <a:off x="5690857" y="444969"/>
          <a:ext cx="66580" cy="125192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A63EBA-FD79-42FA-9024-B3DD94687950}">
      <dsp:nvSpPr>
        <dsp:cNvPr id="0" name=""/>
        <dsp:cNvSpPr/>
      </dsp:nvSpPr>
      <dsp:spPr>
        <a:xfrm>
          <a:off x="4739867" y="228731"/>
          <a:ext cx="529849" cy="52984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1" tIns="20561" rIns="20561" bIns="2056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4</a:t>
          </a:r>
        </a:p>
      </dsp:txBody>
      <dsp:txXfrm>
        <a:off x="4817462" y="306326"/>
        <a:ext cx="374659" cy="374659"/>
      </dsp:txXfrm>
    </dsp:sp>
    <dsp:sp modelId="{662364C6-B757-467C-B09C-3A8025319061}">
      <dsp:nvSpPr>
        <dsp:cNvPr id="0" name=""/>
        <dsp:cNvSpPr/>
      </dsp:nvSpPr>
      <dsp:spPr>
        <a:xfrm>
          <a:off x="4353464" y="924213"/>
          <a:ext cx="130265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755" tIns="165100" rIns="10275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/>
            <a:t>Vorstellung der Daten</a:t>
          </a:r>
          <a:endParaRPr lang="en-US" sz="1100" kern="1200"/>
        </a:p>
      </dsp:txBody>
      <dsp:txXfrm>
        <a:off x="4353464" y="1184744"/>
        <a:ext cx="1302655" cy="1705069"/>
      </dsp:txXfrm>
    </dsp:sp>
    <dsp:sp modelId="{EF2F3C0F-2A56-4464-AEF7-DDB434F3B863}">
      <dsp:nvSpPr>
        <dsp:cNvPr id="0" name=""/>
        <dsp:cNvSpPr/>
      </dsp:nvSpPr>
      <dsp:spPr>
        <a:xfrm>
          <a:off x="5800859" y="493620"/>
          <a:ext cx="1302655" cy="7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A90731-FDE0-4AD4-8D3F-D37DC8A3031C}">
      <dsp:nvSpPr>
        <dsp:cNvPr id="0" name=""/>
        <dsp:cNvSpPr/>
      </dsp:nvSpPr>
      <dsp:spPr>
        <a:xfrm>
          <a:off x="7138252" y="444969"/>
          <a:ext cx="66580" cy="125192"/>
        </a:xfrm>
        <a:prstGeom prst="chevron">
          <a:avLst>
            <a:gd name="adj" fmla="val 9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ED26AD-C9E6-4C7E-BB2C-9CC37F2065F1}">
      <dsp:nvSpPr>
        <dsp:cNvPr id="0" name=""/>
        <dsp:cNvSpPr/>
      </dsp:nvSpPr>
      <dsp:spPr>
        <a:xfrm>
          <a:off x="6187262" y="228731"/>
          <a:ext cx="529849" cy="52984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1" tIns="20561" rIns="20561" bIns="2056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5</a:t>
          </a:r>
        </a:p>
      </dsp:txBody>
      <dsp:txXfrm>
        <a:off x="6264857" y="306326"/>
        <a:ext cx="374659" cy="374659"/>
      </dsp:txXfrm>
    </dsp:sp>
    <dsp:sp modelId="{60E68C30-777B-4D0C-B204-B5C28A6C91B4}">
      <dsp:nvSpPr>
        <dsp:cNvPr id="0" name=""/>
        <dsp:cNvSpPr/>
      </dsp:nvSpPr>
      <dsp:spPr>
        <a:xfrm>
          <a:off x="5800859" y="924213"/>
          <a:ext cx="130265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755" tIns="165100" rIns="10275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/>
            <a:t>Zielstellung für unsere Gruppe (neue Daten wie Population mit einbinden)</a:t>
          </a:r>
          <a:endParaRPr lang="en-US" sz="1100" kern="1200"/>
        </a:p>
      </dsp:txBody>
      <dsp:txXfrm>
        <a:off x="5800859" y="1184744"/>
        <a:ext cx="1302655" cy="1705069"/>
      </dsp:txXfrm>
    </dsp:sp>
    <dsp:sp modelId="{7DF2252C-2ED0-40FF-A3DF-A2F2F7F3709F}">
      <dsp:nvSpPr>
        <dsp:cNvPr id="0" name=""/>
        <dsp:cNvSpPr/>
      </dsp:nvSpPr>
      <dsp:spPr>
        <a:xfrm>
          <a:off x="7248254" y="493620"/>
          <a:ext cx="1302655" cy="7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9E83FC-FE8A-484C-AD81-BA52A2742E60}">
      <dsp:nvSpPr>
        <dsp:cNvPr id="0" name=""/>
        <dsp:cNvSpPr/>
      </dsp:nvSpPr>
      <dsp:spPr>
        <a:xfrm>
          <a:off x="8585647" y="444969"/>
          <a:ext cx="66580" cy="125192"/>
        </a:xfrm>
        <a:prstGeom prst="chevron">
          <a:avLst>
            <a:gd name="adj" fmla="val 9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C2927A-FD92-4D79-872A-159A7DB0485D}">
      <dsp:nvSpPr>
        <dsp:cNvPr id="0" name=""/>
        <dsp:cNvSpPr/>
      </dsp:nvSpPr>
      <dsp:spPr>
        <a:xfrm>
          <a:off x="7634657" y="228731"/>
          <a:ext cx="529849" cy="52984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1" tIns="20561" rIns="20561" bIns="2056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6</a:t>
          </a:r>
        </a:p>
      </dsp:txBody>
      <dsp:txXfrm>
        <a:off x="7712252" y="306326"/>
        <a:ext cx="374659" cy="374659"/>
      </dsp:txXfrm>
    </dsp:sp>
    <dsp:sp modelId="{5E3F33DF-9F05-47C8-8999-41CFCBCFA96F}">
      <dsp:nvSpPr>
        <dsp:cNvPr id="0" name=""/>
        <dsp:cNvSpPr/>
      </dsp:nvSpPr>
      <dsp:spPr>
        <a:xfrm>
          <a:off x="7248254" y="924213"/>
          <a:ext cx="1302655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755" tIns="165100" rIns="10275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/>
            <a:t>Milestones mit Timeline</a:t>
          </a:r>
          <a:endParaRPr lang="en-US" sz="1100" kern="1200"/>
        </a:p>
      </dsp:txBody>
      <dsp:txXfrm>
        <a:off x="7248254" y="1184744"/>
        <a:ext cx="1302655" cy="1705069"/>
      </dsp:txXfrm>
    </dsp:sp>
    <dsp:sp modelId="{5662318C-E002-4476-B68B-1693887CFAC8}">
      <dsp:nvSpPr>
        <dsp:cNvPr id="0" name=""/>
        <dsp:cNvSpPr/>
      </dsp:nvSpPr>
      <dsp:spPr>
        <a:xfrm>
          <a:off x="8695649" y="493620"/>
          <a:ext cx="651964" cy="7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CAB8E8-6DAE-42D4-9E57-B0634CE9AF0E}">
      <dsp:nvSpPr>
        <dsp:cNvPr id="0" name=""/>
        <dsp:cNvSpPr/>
      </dsp:nvSpPr>
      <dsp:spPr>
        <a:xfrm>
          <a:off x="9082688" y="228731"/>
          <a:ext cx="529849" cy="52984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61" tIns="20561" rIns="20561" bIns="20561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7</a:t>
          </a:r>
        </a:p>
      </dsp:txBody>
      <dsp:txXfrm>
        <a:off x="9160283" y="306326"/>
        <a:ext cx="374659" cy="374659"/>
      </dsp:txXfrm>
    </dsp:sp>
    <dsp:sp modelId="{500B1EF7-BF10-4BB5-B395-8DA37B880C8A}">
      <dsp:nvSpPr>
        <dsp:cNvPr id="0" name=""/>
        <dsp:cNvSpPr/>
      </dsp:nvSpPr>
      <dsp:spPr>
        <a:xfrm>
          <a:off x="8695649" y="924213"/>
          <a:ext cx="135634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990" tIns="165100" rIns="106990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100" kern="1200"/>
            <a:t>Fazit/Schlusssatz  </a:t>
          </a:r>
          <a:endParaRPr lang="en-US" sz="1100" kern="1200"/>
        </a:p>
      </dsp:txBody>
      <dsp:txXfrm>
        <a:off x="8695649" y="1195483"/>
        <a:ext cx="1356349" cy="16943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2DB861-24E4-2077-3B8F-8B7E4272D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007787E-0309-5047-D7F6-209777083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347F9F-F370-8DF6-A1E5-B3636E1DD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50F0A3A-565E-CE7C-4081-66FC7ED62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2077F4-DE7D-EB52-51CC-B80F92BF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742516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3C2756-3E5E-1530-4760-8E92A704D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9246D55-3D17-91A8-1E2F-95BADF2B6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BCB3ED-21DB-9517-1D75-FB0FB52EE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73E580-1EA4-51F5-5655-8D8A2D1D8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EFD2B1-9D14-25B0-4EF8-C299C1832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892887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82FE91-08D0-C16B-0533-AC59ECF26E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507D7A4-6D18-C906-A647-2D2D42FBC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2AE7DB-58EA-24EF-34D8-D252E5E75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C1D98F-582D-B77B-32FC-39CE17939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E31905-2009-780B-4991-E9938A0D1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931800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BF7FD5-4BC8-F246-98C5-337B5EC1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4A4269-5387-9D79-1BC3-8606347F3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CB284B-33C2-1730-4186-84E9B36BA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7EF57C-473F-A12F-435B-01C8BE744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769683-9CE4-CAF0-9D4B-EE2E15AC7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55856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1EF05E-D343-1416-355F-7840A2960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6238DB3-A342-2AF9-0412-2C7A67095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AAFD06-441E-D68B-CBEF-2DE1BFA2F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D9EBD8-818A-09F9-9776-C524375BF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0F1E9E-F189-8E0F-79E3-31A113752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470033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B98DC6-652F-1047-A617-4D25D7B31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A2677F-81B1-7F4A-78AF-312EE3BB94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CB812CD-A8A9-7235-F734-780D49E66F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FE264F-15C2-7359-4DBA-1CB94DA3D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ABF51F-8AAB-494E-6B39-C8E0A02B7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120ACB0-5BD5-7BAE-29F6-409E75662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538270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BE4643-827A-E775-E84C-9938160F3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A50DD36-75EB-3BC4-9330-0B9B25831D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EE1561B-D8A7-74D2-D65B-D950D7365F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A9FD7D2-DA9D-8EDD-89B2-9332C77D8C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2492D38-73B8-E057-3156-41A1B8BFBE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BDFD283-9ED4-028A-FB84-A76AB8231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9025576-0BE9-B3B6-ACAA-6228DE655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5F0B2E2-B535-D530-4005-511095F55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978158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82522A-9FB5-4E07-C6A5-AA9E4847F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8BDCE47-8EA0-047C-CC3A-B2FEA04CA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E27716-71E1-715C-6309-9164CF35B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B48DDAA-A820-2E20-6214-59986F55E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422948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2F95CB-B77F-36D6-3D20-0A4164AE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CB3DE7E-9CAD-89DC-3B6B-B7F810455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74D9B7E-192B-1F5B-FA54-E7A7E8108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775797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8D1280-20AD-93F4-E08F-6401BD646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6DD4A7-9310-4B01-3D8A-FD7EA8374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6A30BC-B61E-369F-DF78-2BC44FE4BB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70668C-880A-23F8-E102-2F99A09CA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02B9176-EE02-6F05-0DAC-B3589841E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46D58AD-3CF8-C15F-DE7D-7C5B7C468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770453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9F2304-49C5-9CFD-02AD-C8EE84507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8B8B818-08A6-75EE-C1F6-7BE86833D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928FCD0-29DD-8DDE-BED9-4A65232B1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DD57D10-6CC3-6E8D-1B37-70D401BC7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E7F6253-3C42-32FA-D44D-92721D6ED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F3C0CD-0A71-4754-D7D9-3DD41EAD9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4050661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690014B-3F4F-83CE-B2ED-763D6C9FF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414976-5B9B-1311-272B-360F5119F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71E7D9-F090-5469-2CAF-B0F41328DD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5/12/2023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D204AB-4CE4-38B5-36B0-8CBA508E6A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3B4F32-710C-C586-FE78-3F4DE1D838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‹Nr.›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603528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5" name="Rectangle 1041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Dengue-Fieber: Brasilien lässt Impfstoff zu - DER SPIEGEL">
            <a:extLst>
              <a:ext uri="{FF2B5EF4-FFF2-40B4-BE49-F238E27FC236}">
                <a16:creationId xmlns:a16="http://schemas.microsoft.com/office/drawing/2014/main" id="{ECAB52E8-8565-2D53-0829-010A3014C9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37"/>
          <a:stretch/>
        </p:blipFill>
        <p:spPr bwMode="auto">
          <a:xfrm>
            <a:off x="1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Rectangle 1043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22E33B7-C4FC-4561-E27C-11EA2826D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5402" y="743447"/>
            <a:ext cx="344576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de-DE" sz="5200"/>
              <a:t>Project Proposal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C64A8F9-6899-CB8E-DAC3-095F9952C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5403" y="4629234"/>
            <a:ext cx="3445764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de-DE"/>
              <a:t>Lena Koch, Lennard Moschner, Fiona Steinacker, Niklas Winata </a:t>
            </a:r>
          </a:p>
          <a:p>
            <a:pPr algn="l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3784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Onion Images - Free Download on Freepik">
            <a:extLst>
              <a:ext uri="{FF2B5EF4-FFF2-40B4-BE49-F238E27FC236}">
                <a16:creationId xmlns:a16="http://schemas.microsoft.com/office/drawing/2014/main" id="{317C8DE9-1BF2-E259-CD08-A52B512EDE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58" r="34508"/>
          <a:stretch/>
        </p:blipFill>
        <p:spPr bwMode="auto">
          <a:xfrm>
            <a:off x="4650827" y="1472655"/>
            <a:ext cx="3294993" cy="360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1405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Onion Images - Free Download on Freepik">
            <a:extLst>
              <a:ext uri="{FF2B5EF4-FFF2-40B4-BE49-F238E27FC236}">
                <a16:creationId xmlns:a16="http://schemas.microsoft.com/office/drawing/2014/main" id="{317C8DE9-1BF2-E259-CD08-A52B512EDE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42"/>
          <a:stretch/>
        </p:blipFill>
        <p:spPr bwMode="auto">
          <a:xfrm>
            <a:off x="4305300" y="1835263"/>
            <a:ext cx="3581400" cy="360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1188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1C92001E-F46F-DA0E-E86C-515A75D37480}"/>
              </a:ext>
            </a:extLst>
          </p:cNvPr>
          <p:cNvSpPr/>
          <p:nvPr/>
        </p:nvSpPr>
        <p:spPr>
          <a:xfrm>
            <a:off x="3745705" y="1314450"/>
            <a:ext cx="4700589" cy="4537869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  <a:effectLst>
            <a:innerShdw blurRad="698500">
              <a:srgbClr val="7030A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FC80DAF-055D-0A30-1B79-76960F3F2E0F}"/>
              </a:ext>
            </a:extLst>
          </p:cNvPr>
          <p:cNvSpPr/>
          <p:nvPr/>
        </p:nvSpPr>
        <p:spPr>
          <a:xfrm>
            <a:off x="4095005" y="1603773"/>
            <a:ext cx="4001990" cy="4041378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  <a:effectLst>
            <a:innerShdw blurRad="508000">
              <a:srgbClr val="7030A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6D61A80-0000-1263-50CC-AACEFB75D82C}"/>
              </a:ext>
            </a:extLst>
          </p:cNvPr>
          <p:cNvSpPr/>
          <p:nvPr/>
        </p:nvSpPr>
        <p:spPr>
          <a:xfrm>
            <a:off x="4414091" y="1831578"/>
            <a:ext cx="3363815" cy="352425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  <a:effectLst>
            <a:innerShdw blurRad="444500">
              <a:srgbClr val="7030A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1B6F488-1C68-A96F-0994-326ED752A22F}"/>
              </a:ext>
            </a:extLst>
          </p:cNvPr>
          <p:cNvSpPr/>
          <p:nvPr/>
        </p:nvSpPr>
        <p:spPr>
          <a:xfrm>
            <a:off x="4649202" y="2066726"/>
            <a:ext cx="2893595" cy="3133129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  <a:effectLst>
            <a:innerShdw blurRad="444500">
              <a:srgbClr val="7030A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D9C50DE-E1F1-07D4-2B5D-E3D948166573}"/>
              </a:ext>
            </a:extLst>
          </p:cNvPr>
          <p:cNvSpPr/>
          <p:nvPr/>
        </p:nvSpPr>
        <p:spPr>
          <a:xfrm>
            <a:off x="4905122" y="2314575"/>
            <a:ext cx="2381756" cy="2687535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  <a:effectLst>
            <a:innerShdw blurRad="444500">
              <a:srgbClr val="7030A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46EC37A-6A38-5688-8371-719BDF023F64}"/>
              </a:ext>
            </a:extLst>
          </p:cNvPr>
          <p:cNvSpPr/>
          <p:nvPr/>
        </p:nvSpPr>
        <p:spPr>
          <a:xfrm>
            <a:off x="5175896" y="2586038"/>
            <a:ext cx="1840208" cy="2128838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  <a:effectLst>
            <a:innerShdw blurRad="381000">
              <a:srgbClr val="7030A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A4D7C33-0B25-426E-143B-B203FBE5C559}"/>
              </a:ext>
            </a:extLst>
          </p:cNvPr>
          <p:cNvSpPr/>
          <p:nvPr/>
        </p:nvSpPr>
        <p:spPr>
          <a:xfrm>
            <a:off x="5411599" y="2871786"/>
            <a:ext cx="1368802" cy="1582787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  <a:effectLst>
            <a:innerShdw blurRad="254000">
              <a:srgbClr val="7030A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D7394F0-5034-7BD5-A87A-74482866CC92}"/>
              </a:ext>
            </a:extLst>
          </p:cNvPr>
          <p:cNvSpPr/>
          <p:nvPr/>
        </p:nvSpPr>
        <p:spPr>
          <a:xfrm>
            <a:off x="5630827" y="3143250"/>
            <a:ext cx="930345" cy="1010024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  <a:effectLst>
            <a:innerShdw blurRad="190500">
              <a:srgbClr val="7030A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5218A28-9FEA-B2DB-4788-69FC0E299BFC}"/>
              </a:ext>
            </a:extLst>
          </p:cNvPr>
          <p:cNvSpPr/>
          <p:nvPr/>
        </p:nvSpPr>
        <p:spPr>
          <a:xfrm>
            <a:off x="5853497" y="3391106"/>
            <a:ext cx="485002" cy="514311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  <a:effectLst>
            <a:innerShdw blurRad="152400">
              <a:srgbClr val="7030A0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513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C55172-BF4B-EC4C-BA06-141305787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Precipitation 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E538F8EA-9E90-F5E1-48CD-9CC46B5345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8010889"/>
              </p:ext>
            </p:extLst>
          </p:nvPr>
        </p:nvGraphicFramePr>
        <p:xfrm>
          <a:off x="997688" y="1636395"/>
          <a:ext cx="10515600" cy="485648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36097104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2324707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525270883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332624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Temporal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Spatial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Herangehensweise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Fragestellung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3604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Jährlich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Niederschlag und Region/Province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Gibt es eine Veränderung in Rainfall? Allgemeine Trends und Regionen mit Großen veränderungen </a:t>
                      </a:r>
                      <a:r>
                        <a:rPr lang="en-GB">
                          <a:sym typeface="Wingdings" pitchFamily="2" charset="2"/>
                        </a:rPr>
                        <a:t> Zusammenhang mit Denuge Cases?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288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Monatlich (Seasonal)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/>
                        <a:t>Niederschlag und Region/Province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/>
                        <a:t>Ausgangspunkt: definierten Seasons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/>
                        <a:t>Inwiefern haben sich die Seasons verschoben?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66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Monatlich/Zeitlich (Einzelene Monate verglichen mit ) –&gt;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Niederschlag und Region/Province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Wetter Phänomene und Freak Weather Events in Einzelenen Time Frames in bestimmten Regionen. </a:t>
                      </a:r>
                    </a:p>
                    <a:p>
                      <a:r>
                        <a:rPr lang="en-GB">
                          <a:sym typeface="Wingdings" pitchFamily="2" charset="2"/>
                        </a:rPr>
                        <a:t> Deutlich höhere Dengue cases?  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6255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9899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79025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6DAB95-72B7-A844-6ED5-5DB4F0593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2A1080-07FB-3AFC-4D77-7CB30A816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Trends in Precipitation of Region</a:t>
            </a:r>
          </a:p>
        </p:txBody>
      </p:sp>
    </p:spTree>
    <p:extLst>
      <p:ext uri="{BB962C8B-B14F-4D97-AF65-F5344CB8AC3E}">
        <p14:creationId xmlns:p14="http://schemas.microsoft.com/office/powerpoint/2010/main" val="1187131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Penang Tropical Spice Garden | The Wembley St Giles Hotel Penang">
            <a:extLst>
              <a:ext uri="{FF2B5EF4-FFF2-40B4-BE49-F238E27FC236}">
                <a16:creationId xmlns:a16="http://schemas.microsoft.com/office/drawing/2014/main" id="{E42C9A9D-9DAA-C36A-F7B2-AF280F9607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80" b="992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2056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E0C54DC-E37A-55C9-3DA5-D016DF26A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Milestones Notizen (ungeordnet)</a:t>
            </a:r>
          </a:p>
        </p:txBody>
      </p:sp>
      <p:cxnSp>
        <p:nvCxnSpPr>
          <p:cNvPr id="2056" name="Straight Connector 2058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8" name="Straight Connector 2060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3936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CD0874-300D-A2E0-C0BC-12358C8B8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94830"/>
            <a:ext cx="9448800" cy="1206111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de-DE"/>
              <a:t>Milestones (Timeline)</a:t>
            </a:r>
            <a:br>
              <a:rPr lang="de-DE"/>
            </a:br>
            <a:r>
              <a:rPr lang="de-DE"/>
              <a:t>Designvorschlag (falsche Inhalte)</a:t>
            </a:r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475D9AE1-0D82-24B6-3412-0EDEF65723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6829343"/>
              </p:ext>
            </p:extLst>
          </p:nvPr>
        </p:nvGraphicFramePr>
        <p:xfrm>
          <a:off x="984004" y="982640"/>
          <a:ext cx="10213984" cy="31185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5771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3221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CD0874-300D-A2E0-C0BC-12358C8B8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Planung Notizen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B204A2-A1FF-B1DB-F6B0-B402A4F76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sz="2000"/>
              <a:t>Problematik und Zukunftsangst, </a:t>
            </a:r>
            <a:r>
              <a:rPr lang="de-DE" sz="2000" err="1"/>
              <a:t>Current</a:t>
            </a:r>
            <a:r>
              <a:rPr lang="de-DE" sz="2000"/>
              <a:t> News and Headlines</a:t>
            </a:r>
            <a:endParaRPr lang="de-DE"/>
          </a:p>
          <a:p>
            <a:pPr>
              <a:buFont typeface="Arial" panose="020B0604020202020204" pitchFamily="34" charset="0"/>
              <a:buChar char="•"/>
            </a:pPr>
            <a:r>
              <a:rPr lang="de-DE" sz="2000"/>
              <a:t>Einführung (Dengue -&gt; </a:t>
            </a:r>
            <a:r>
              <a:rPr lang="de-DE" sz="2000" err="1"/>
              <a:t>Precipitation</a:t>
            </a:r>
            <a:r>
              <a:rPr lang="de-DE" sz="2000"/>
              <a:t>) mit Referenzen </a:t>
            </a:r>
            <a:endParaRPr lang="de-DE"/>
          </a:p>
          <a:p>
            <a:pPr>
              <a:buFont typeface="Arial" panose="020B0604020202020204" pitchFamily="34" charset="0"/>
              <a:buChar char="•"/>
            </a:pPr>
            <a:r>
              <a:rPr lang="de-DE" sz="2000"/>
              <a:t>Vorstellung des Projektes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1400"/>
              <a:t>Allgemeine Fragestellung/Herausforderungen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1400"/>
              <a:t>Vorstellung der Daten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1400"/>
              <a:t>Zielstellung für unsere Gruppe (neue Daten wie Population mit einbinden)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000"/>
              <a:t>Milestones mit Timeline (Methods)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000"/>
              <a:t>Fazit/Schlusssatz</a:t>
            </a:r>
          </a:p>
        </p:txBody>
      </p:sp>
    </p:spTree>
    <p:extLst>
      <p:ext uri="{BB962C8B-B14F-4D97-AF65-F5344CB8AC3E}">
        <p14:creationId xmlns:p14="http://schemas.microsoft.com/office/powerpoint/2010/main" val="2993045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28273A07-F6F9-46D3-9B08-64568D438F13 2_39C42970-9D16-430F-9ACE-9EAE36E2AA8E.mp4">
            <a:hlinkClick r:id="" action="ppaction://media"/>
            <a:extLst>
              <a:ext uri="{FF2B5EF4-FFF2-40B4-BE49-F238E27FC236}">
                <a16:creationId xmlns:a16="http://schemas.microsoft.com/office/drawing/2014/main" id="{2B343E14-EB11-F6AE-E6A7-328D8806C86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029.483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457240"/>
            <a:ext cx="12598878" cy="9386661"/>
          </a:xfrm>
        </p:spPr>
      </p:pic>
    </p:spTree>
    <p:extLst>
      <p:ext uri="{BB962C8B-B14F-4D97-AF65-F5344CB8AC3E}">
        <p14:creationId xmlns:p14="http://schemas.microsoft.com/office/powerpoint/2010/main" val="1634797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28273A07-F6F9-46D3-9B08-64568D438F13 2_39C42970-9D16-430F-9ACE-9EAE36E2AA8E.mp4">
            <a:hlinkClick r:id="" action="ppaction://media"/>
            <a:extLst>
              <a:ext uri="{FF2B5EF4-FFF2-40B4-BE49-F238E27FC236}">
                <a16:creationId xmlns:a16="http://schemas.microsoft.com/office/drawing/2014/main" id="{2B343E14-EB11-F6AE-E6A7-328D8806C86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4099.001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31765"/>
            <a:ext cx="9247517" cy="6889765"/>
          </a:xfrm>
        </p:spPr>
      </p:pic>
    </p:spTree>
    <p:extLst>
      <p:ext uri="{BB962C8B-B14F-4D97-AF65-F5344CB8AC3E}">
        <p14:creationId xmlns:p14="http://schemas.microsoft.com/office/powerpoint/2010/main" val="1845616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26DE67-9EA4-DFBA-53DD-F4FC1777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8AFCB1-0BBA-DBA3-81F0-A0E4FBEF0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487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496F3C-B636-695F-74C2-7ADA314B6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Fragestellung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21A02B-107A-DD7A-8C57-111378C24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/>
              <a:t>Effect of Climate Change on Infectious Diseases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Effect of Precipitation Change on Dengue Fever in Thailand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To what extent does a change of precipitation in the years 2006 to 2020 effects the Dengue Infections in Thailand </a:t>
            </a:r>
          </a:p>
          <a:p>
            <a:pPr marL="0" indent="0">
              <a:buNone/>
            </a:pPr>
            <a:r>
              <a:rPr lang="en-GB"/>
              <a:t>-&gt; 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Mobility Data? </a:t>
            </a:r>
          </a:p>
          <a:p>
            <a:pPr marL="0" indent="0">
              <a:buNone/>
            </a:pPr>
            <a:endParaRPr lang="en-GB"/>
          </a:p>
          <a:p>
            <a:endParaRPr lang="en-GB"/>
          </a:p>
          <a:p>
            <a:pPr marL="0" indent="0">
              <a:buNone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7871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99679B-E31C-A540-3AA8-5F27205EC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54B455-3F26-7177-7437-0830CB567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Regions with Monsoon</a:t>
            </a:r>
          </a:p>
          <a:p>
            <a:r>
              <a:rPr lang="en-GB"/>
              <a:t>Regions with largest changes</a:t>
            </a:r>
          </a:p>
          <a:p>
            <a:r>
              <a:rPr lang="en-GB"/>
              <a:t>Periods with largest change in Thailand as a whole. </a:t>
            </a:r>
          </a:p>
          <a:p>
            <a:endParaRPr lang="en-GB"/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883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A691EC-26FC-6035-022D-E2A26B40D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Inhaltsplatzhalter 3" descr="Erde">
                <a:extLst>
                  <a:ext uri="{FF2B5EF4-FFF2-40B4-BE49-F238E27FC236}">
                    <a16:creationId xmlns:a16="http://schemas.microsoft.com/office/drawing/2014/main" id="{9B957E39-0892-552B-755A-5E14641DA00A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70461060"/>
                  </p:ext>
                </p:extLst>
              </p:nvPr>
            </p:nvGraphicFramePr>
            <p:xfrm>
              <a:off x="4160656" y="1610777"/>
              <a:ext cx="4326073" cy="435144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26073" cy="4351446"/>
                    </a:xfrm>
                    <a:prstGeom prst="rect">
                      <a:avLst/>
                    </a:prstGeom>
                  </am3d:spPr>
                  <am3d:camera>
                    <am3d:pos x="0" y="0" z="81469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6296749" ay="-4363888" az="-633704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77678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Inhaltsplatzhalter 3" descr="Erde">
                <a:extLst>
                  <a:ext uri="{FF2B5EF4-FFF2-40B4-BE49-F238E27FC236}">
                    <a16:creationId xmlns:a16="http://schemas.microsoft.com/office/drawing/2014/main" id="{9B957E39-0892-552B-755A-5E14641DA0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60656" y="1610777"/>
                <a:ext cx="4326073" cy="435144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5172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Onion Images - Free Download on Freepik">
            <a:extLst>
              <a:ext uri="{FF2B5EF4-FFF2-40B4-BE49-F238E27FC236}">
                <a16:creationId xmlns:a16="http://schemas.microsoft.com/office/drawing/2014/main" id="{317C8DE9-1BF2-E259-CD08-A52B512EDE6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341"/>
          <a:stretch/>
        </p:blipFill>
        <p:spPr bwMode="auto">
          <a:xfrm>
            <a:off x="4511565" y="1625575"/>
            <a:ext cx="3434255" cy="360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1752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269</Words>
  <Application>Microsoft Office PowerPoint</Application>
  <PresentationFormat>Breitbild</PresentationFormat>
  <Paragraphs>59</Paragraphs>
  <Slides>17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</vt:lpstr>
      <vt:lpstr>Project Proposal</vt:lpstr>
      <vt:lpstr>Planung Notizen</vt:lpstr>
      <vt:lpstr>PowerPoint-Präsentation</vt:lpstr>
      <vt:lpstr>PowerPoint-Präsentation</vt:lpstr>
      <vt:lpstr>PowerPoint-Präsentation</vt:lpstr>
      <vt:lpstr>Fragestellung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Precipitation </vt:lpstr>
      <vt:lpstr>PowerPoint-Präsentation</vt:lpstr>
      <vt:lpstr>Milestones Notizen (ungeordnet)</vt:lpstr>
      <vt:lpstr>Milestones (Timeline) Designvorschlag (falsche Inhalte)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 Proposal </dc:title>
  <dc:creator>Lena Koch953</dc:creator>
  <cp:lastModifiedBy>Lena Koch953</cp:lastModifiedBy>
  <cp:revision>1</cp:revision>
  <dcterms:created xsi:type="dcterms:W3CDTF">2023-05-12T08:18:47Z</dcterms:created>
  <dcterms:modified xsi:type="dcterms:W3CDTF">2023-05-12T12:48:20Z</dcterms:modified>
</cp:coreProperties>
</file>